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12"/>
  </p:notesMasterIdLst>
  <p:sldIdLst>
    <p:sldId id="256" r:id="rId3"/>
    <p:sldId id="257" r:id="rId4"/>
    <p:sldId id="264" r:id="rId5"/>
    <p:sldId id="258" r:id="rId6"/>
    <p:sldId id="259" r:id="rId7"/>
    <p:sldId id="260" r:id="rId8"/>
    <p:sldId id="265" r:id="rId9"/>
    <p:sldId id="261"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5501" autoAdjust="0"/>
  </p:normalViewPr>
  <p:slideViewPr>
    <p:cSldViewPr>
      <p:cViewPr varScale="1">
        <p:scale>
          <a:sx n="88" d="100"/>
          <a:sy n="88" d="100"/>
        </p:scale>
        <p:origin x="149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7C0A63-00A4-4AD3-AADE-F7FB98A5F126}" type="doc">
      <dgm:prSet loTypeId="urn:microsoft.com/office/officeart/2005/8/layout/orgChart1" loCatId="hierarchy" qsTypeId="urn:microsoft.com/office/officeart/2005/8/quickstyle/simple4" qsCatId="simple" csTypeId="urn:microsoft.com/office/officeart/2005/8/colors/accent3_5" csCatId="accent3" phldr="1"/>
      <dgm:spPr/>
      <dgm:t>
        <a:bodyPr/>
        <a:lstStyle/>
        <a:p>
          <a:endParaRPr lang="pt-BR"/>
        </a:p>
      </dgm:t>
    </dgm:pt>
    <dgm:pt modelId="{09F3501A-6962-45ED-999D-6C596A92F621}">
      <dgm:prSet phldrT="[Texto]"/>
      <dgm:spPr/>
      <dgm:t>
        <a:bodyPr/>
        <a:lstStyle/>
        <a:p>
          <a:r>
            <a:rPr lang="pt-BR" dirty="0" smtClean="0"/>
            <a:t>E-social</a:t>
          </a:r>
          <a:endParaRPr lang="pt-BR" dirty="0"/>
        </a:p>
      </dgm:t>
    </dgm:pt>
    <dgm:pt modelId="{6ECBD3AB-0CF6-47A0-97FC-504DDCC5ECF4}" type="parTrans" cxnId="{A223CEEA-DD9C-4FF6-B0D9-B175CB2E66FA}">
      <dgm:prSet/>
      <dgm:spPr/>
      <dgm:t>
        <a:bodyPr/>
        <a:lstStyle/>
        <a:p>
          <a:endParaRPr lang="pt-BR"/>
        </a:p>
      </dgm:t>
    </dgm:pt>
    <dgm:pt modelId="{7D2AEBBB-9BAC-4833-BD4F-26150316571D}" type="sibTrans" cxnId="{A223CEEA-DD9C-4FF6-B0D9-B175CB2E66FA}">
      <dgm:prSet/>
      <dgm:spPr/>
      <dgm:t>
        <a:bodyPr/>
        <a:lstStyle/>
        <a:p>
          <a:endParaRPr lang="pt-BR"/>
        </a:p>
      </dgm:t>
    </dgm:pt>
    <dgm:pt modelId="{700A4BCA-6CCA-4F36-8383-F3E723422809}" type="asst">
      <dgm:prSet phldrT="[Texto]"/>
      <dgm:spPr/>
      <dgm:t>
        <a:bodyPr/>
        <a:lstStyle/>
        <a:p>
          <a:r>
            <a:rPr lang="pt-BR" dirty="0" smtClean="0"/>
            <a:t>Constituição Federal</a:t>
          </a:r>
          <a:endParaRPr lang="pt-BR" dirty="0"/>
        </a:p>
      </dgm:t>
    </dgm:pt>
    <dgm:pt modelId="{92CB5DA0-3776-4B36-B61C-1163FB7B5622}" type="parTrans" cxnId="{AF8D8BD3-856F-45B1-9FC1-DA5444519F1D}">
      <dgm:prSet/>
      <dgm:spPr/>
      <dgm:t>
        <a:bodyPr/>
        <a:lstStyle/>
        <a:p>
          <a:endParaRPr lang="pt-BR"/>
        </a:p>
      </dgm:t>
    </dgm:pt>
    <dgm:pt modelId="{0E5EC18C-311F-42BE-BD33-7B6033C4B48A}" type="sibTrans" cxnId="{AF8D8BD3-856F-45B1-9FC1-DA5444519F1D}">
      <dgm:prSet/>
      <dgm:spPr/>
      <dgm:t>
        <a:bodyPr/>
        <a:lstStyle/>
        <a:p>
          <a:endParaRPr lang="pt-BR"/>
        </a:p>
      </dgm:t>
    </dgm:pt>
    <dgm:pt modelId="{3DBEA6E5-D00B-4253-8576-47965AE62E7D}">
      <dgm:prSet phldrT="[Texto]"/>
      <dgm:spPr/>
      <dgm:t>
        <a:bodyPr/>
        <a:lstStyle/>
        <a:p>
          <a:r>
            <a:rPr lang="pt-BR" dirty="0" smtClean="0"/>
            <a:t>Convenção Trabalhista</a:t>
          </a:r>
          <a:endParaRPr lang="pt-BR" dirty="0"/>
        </a:p>
      </dgm:t>
    </dgm:pt>
    <dgm:pt modelId="{63B9B031-88BE-41A2-8C36-CC18D3CD2455}" type="parTrans" cxnId="{E6D9A996-4F84-4AFE-9225-902E0FEF30F9}">
      <dgm:prSet/>
      <dgm:spPr/>
      <dgm:t>
        <a:bodyPr/>
        <a:lstStyle/>
        <a:p>
          <a:endParaRPr lang="pt-BR"/>
        </a:p>
      </dgm:t>
    </dgm:pt>
    <dgm:pt modelId="{45A31C7B-2A63-48E4-8A53-C0D217A4CA46}" type="sibTrans" cxnId="{E6D9A996-4F84-4AFE-9225-902E0FEF30F9}">
      <dgm:prSet/>
      <dgm:spPr/>
      <dgm:t>
        <a:bodyPr/>
        <a:lstStyle/>
        <a:p>
          <a:endParaRPr lang="pt-BR"/>
        </a:p>
      </dgm:t>
    </dgm:pt>
    <dgm:pt modelId="{48F319E6-4F96-4B39-AABC-1766A9D1D3B7}" type="asst">
      <dgm:prSet phldrT="[Texto]"/>
      <dgm:spPr/>
      <dgm:t>
        <a:bodyPr/>
        <a:lstStyle/>
        <a:p>
          <a:r>
            <a:rPr lang="pt-BR" dirty="0" smtClean="0"/>
            <a:t>CLT</a:t>
          </a:r>
          <a:endParaRPr lang="pt-BR" dirty="0"/>
        </a:p>
      </dgm:t>
    </dgm:pt>
    <dgm:pt modelId="{F9EB070B-B4C2-4AD2-B723-37B05A44975A}" type="parTrans" cxnId="{9D57B926-5F6A-4948-AA3B-BBDAC2DE8CF0}">
      <dgm:prSet/>
      <dgm:spPr/>
      <dgm:t>
        <a:bodyPr/>
        <a:lstStyle/>
        <a:p>
          <a:endParaRPr lang="pt-BR"/>
        </a:p>
      </dgm:t>
    </dgm:pt>
    <dgm:pt modelId="{3B33F432-21AB-4288-A455-35B8291448C9}" type="sibTrans" cxnId="{9D57B926-5F6A-4948-AA3B-BBDAC2DE8CF0}">
      <dgm:prSet/>
      <dgm:spPr/>
      <dgm:t>
        <a:bodyPr/>
        <a:lstStyle/>
        <a:p>
          <a:endParaRPr lang="pt-BR"/>
        </a:p>
      </dgm:t>
    </dgm:pt>
    <dgm:pt modelId="{E7C1B46A-6000-4FE1-927F-44C0FFBDE47D}" type="pres">
      <dgm:prSet presAssocID="{997C0A63-00A4-4AD3-AADE-F7FB98A5F126}" presName="hierChild1" presStyleCnt="0">
        <dgm:presLayoutVars>
          <dgm:orgChart val="1"/>
          <dgm:chPref val="1"/>
          <dgm:dir/>
          <dgm:animOne val="branch"/>
          <dgm:animLvl val="lvl"/>
          <dgm:resizeHandles/>
        </dgm:presLayoutVars>
      </dgm:prSet>
      <dgm:spPr/>
      <dgm:t>
        <a:bodyPr/>
        <a:lstStyle/>
        <a:p>
          <a:endParaRPr lang="pt-BR"/>
        </a:p>
      </dgm:t>
    </dgm:pt>
    <dgm:pt modelId="{A56DBAD2-0467-43A4-9ADA-F36462F8AB86}" type="pres">
      <dgm:prSet presAssocID="{09F3501A-6962-45ED-999D-6C596A92F621}" presName="hierRoot1" presStyleCnt="0">
        <dgm:presLayoutVars>
          <dgm:hierBranch val="init"/>
        </dgm:presLayoutVars>
      </dgm:prSet>
      <dgm:spPr/>
      <dgm:t>
        <a:bodyPr/>
        <a:lstStyle/>
        <a:p>
          <a:endParaRPr lang="pt-BR"/>
        </a:p>
      </dgm:t>
    </dgm:pt>
    <dgm:pt modelId="{566AF94B-80A5-4500-9BED-436023233076}" type="pres">
      <dgm:prSet presAssocID="{09F3501A-6962-45ED-999D-6C596A92F621}" presName="rootComposite1" presStyleCnt="0"/>
      <dgm:spPr/>
      <dgm:t>
        <a:bodyPr/>
        <a:lstStyle/>
        <a:p>
          <a:endParaRPr lang="pt-BR"/>
        </a:p>
      </dgm:t>
    </dgm:pt>
    <dgm:pt modelId="{7C533AC5-FCCE-4C2A-A03B-74F28C00893A}" type="pres">
      <dgm:prSet presAssocID="{09F3501A-6962-45ED-999D-6C596A92F621}" presName="rootText1" presStyleLbl="node0" presStyleIdx="0" presStyleCnt="1" custLinFactNeighborX="-77" custLinFactNeighborY="1806">
        <dgm:presLayoutVars>
          <dgm:chPref val="3"/>
        </dgm:presLayoutVars>
      </dgm:prSet>
      <dgm:spPr/>
      <dgm:t>
        <a:bodyPr/>
        <a:lstStyle/>
        <a:p>
          <a:endParaRPr lang="pt-BR"/>
        </a:p>
      </dgm:t>
    </dgm:pt>
    <dgm:pt modelId="{0A61E661-41E4-4BDE-8E16-40F8D0F3F9ED}" type="pres">
      <dgm:prSet presAssocID="{09F3501A-6962-45ED-999D-6C596A92F621}" presName="rootConnector1" presStyleLbl="node1" presStyleIdx="0" presStyleCnt="0"/>
      <dgm:spPr/>
      <dgm:t>
        <a:bodyPr/>
        <a:lstStyle/>
        <a:p>
          <a:endParaRPr lang="pt-BR"/>
        </a:p>
      </dgm:t>
    </dgm:pt>
    <dgm:pt modelId="{3B9BA8BF-7E1B-4960-9B70-9863295633C7}" type="pres">
      <dgm:prSet presAssocID="{09F3501A-6962-45ED-999D-6C596A92F621}" presName="hierChild2" presStyleCnt="0"/>
      <dgm:spPr/>
      <dgm:t>
        <a:bodyPr/>
        <a:lstStyle/>
        <a:p>
          <a:endParaRPr lang="pt-BR"/>
        </a:p>
      </dgm:t>
    </dgm:pt>
    <dgm:pt modelId="{1833D44F-B862-441C-B636-098A66313D36}" type="pres">
      <dgm:prSet presAssocID="{63B9B031-88BE-41A2-8C36-CC18D3CD2455}" presName="Name37" presStyleLbl="parChTrans1D2" presStyleIdx="0" presStyleCnt="3"/>
      <dgm:spPr/>
      <dgm:t>
        <a:bodyPr/>
        <a:lstStyle/>
        <a:p>
          <a:endParaRPr lang="pt-BR"/>
        </a:p>
      </dgm:t>
    </dgm:pt>
    <dgm:pt modelId="{3FB170B6-2F8D-4660-A940-ACF938736CF4}" type="pres">
      <dgm:prSet presAssocID="{3DBEA6E5-D00B-4253-8576-47965AE62E7D}" presName="hierRoot2" presStyleCnt="0">
        <dgm:presLayoutVars>
          <dgm:hierBranch val="init"/>
        </dgm:presLayoutVars>
      </dgm:prSet>
      <dgm:spPr/>
      <dgm:t>
        <a:bodyPr/>
        <a:lstStyle/>
        <a:p>
          <a:endParaRPr lang="pt-BR"/>
        </a:p>
      </dgm:t>
    </dgm:pt>
    <dgm:pt modelId="{25035123-5C3B-47EF-A676-0FF91D953EFE}" type="pres">
      <dgm:prSet presAssocID="{3DBEA6E5-D00B-4253-8576-47965AE62E7D}" presName="rootComposite" presStyleCnt="0"/>
      <dgm:spPr/>
      <dgm:t>
        <a:bodyPr/>
        <a:lstStyle/>
        <a:p>
          <a:endParaRPr lang="pt-BR"/>
        </a:p>
      </dgm:t>
    </dgm:pt>
    <dgm:pt modelId="{5C532881-82D1-4AD7-AD54-F61E6DC03B09}" type="pres">
      <dgm:prSet presAssocID="{3DBEA6E5-D00B-4253-8576-47965AE62E7D}" presName="rootText" presStyleLbl="node2" presStyleIdx="0" presStyleCnt="1">
        <dgm:presLayoutVars>
          <dgm:chPref val="3"/>
        </dgm:presLayoutVars>
      </dgm:prSet>
      <dgm:spPr/>
      <dgm:t>
        <a:bodyPr/>
        <a:lstStyle/>
        <a:p>
          <a:endParaRPr lang="pt-BR"/>
        </a:p>
      </dgm:t>
    </dgm:pt>
    <dgm:pt modelId="{E6EC4D62-4D99-472B-8C82-5440B819EAB4}" type="pres">
      <dgm:prSet presAssocID="{3DBEA6E5-D00B-4253-8576-47965AE62E7D}" presName="rootConnector" presStyleLbl="node2" presStyleIdx="0" presStyleCnt="1"/>
      <dgm:spPr/>
      <dgm:t>
        <a:bodyPr/>
        <a:lstStyle/>
        <a:p>
          <a:endParaRPr lang="pt-BR"/>
        </a:p>
      </dgm:t>
    </dgm:pt>
    <dgm:pt modelId="{773B0973-BF0C-441B-81ED-7A0DCA341A53}" type="pres">
      <dgm:prSet presAssocID="{3DBEA6E5-D00B-4253-8576-47965AE62E7D}" presName="hierChild4" presStyleCnt="0"/>
      <dgm:spPr/>
      <dgm:t>
        <a:bodyPr/>
        <a:lstStyle/>
        <a:p>
          <a:endParaRPr lang="pt-BR"/>
        </a:p>
      </dgm:t>
    </dgm:pt>
    <dgm:pt modelId="{14D7E790-D224-42D4-815D-96A51BCF1322}" type="pres">
      <dgm:prSet presAssocID="{3DBEA6E5-D00B-4253-8576-47965AE62E7D}" presName="hierChild5" presStyleCnt="0"/>
      <dgm:spPr/>
      <dgm:t>
        <a:bodyPr/>
        <a:lstStyle/>
        <a:p>
          <a:endParaRPr lang="pt-BR"/>
        </a:p>
      </dgm:t>
    </dgm:pt>
    <dgm:pt modelId="{01534637-D7B1-496F-B34D-A42CCBCF482C}" type="pres">
      <dgm:prSet presAssocID="{09F3501A-6962-45ED-999D-6C596A92F621}" presName="hierChild3" presStyleCnt="0"/>
      <dgm:spPr/>
      <dgm:t>
        <a:bodyPr/>
        <a:lstStyle/>
        <a:p>
          <a:endParaRPr lang="pt-BR"/>
        </a:p>
      </dgm:t>
    </dgm:pt>
    <dgm:pt modelId="{9A361649-8916-44DE-83DD-458E4EC4D12B}" type="pres">
      <dgm:prSet presAssocID="{92CB5DA0-3776-4B36-B61C-1163FB7B5622}" presName="Name111" presStyleLbl="parChTrans1D2" presStyleIdx="1" presStyleCnt="3"/>
      <dgm:spPr/>
      <dgm:t>
        <a:bodyPr/>
        <a:lstStyle/>
        <a:p>
          <a:endParaRPr lang="pt-BR"/>
        </a:p>
      </dgm:t>
    </dgm:pt>
    <dgm:pt modelId="{7BCB5784-04D6-4BB0-A208-70D3EA4017DE}" type="pres">
      <dgm:prSet presAssocID="{700A4BCA-6CCA-4F36-8383-F3E723422809}" presName="hierRoot3" presStyleCnt="0">
        <dgm:presLayoutVars>
          <dgm:hierBranch val="init"/>
        </dgm:presLayoutVars>
      </dgm:prSet>
      <dgm:spPr/>
      <dgm:t>
        <a:bodyPr/>
        <a:lstStyle/>
        <a:p>
          <a:endParaRPr lang="pt-BR"/>
        </a:p>
      </dgm:t>
    </dgm:pt>
    <dgm:pt modelId="{EA7AF886-B627-4B44-89C6-37DC7A044044}" type="pres">
      <dgm:prSet presAssocID="{700A4BCA-6CCA-4F36-8383-F3E723422809}" presName="rootComposite3" presStyleCnt="0"/>
      <dgm:spPr/>
      <dgm:t>
        <a:bodyPr/>
        <a:lstStyle/>
        <a:p>
          <a:endParaRPr lang="pt-BR"/>
        </a:p>
      </dgm:t>
    </dgm:pt>
    <dgm:pt modelId="{500EA379-60AF-427C-BD4A-36236DCAA641}" type="pres">
      <dgm:prSet presAssocID="{700A4BCA-6CCA-4F36-8383-F3E723422809}" presName="rootText3" presStyleLbl="asst1" presStyleIdx="0" presStyleCnt="2">
        <dgm:presLayoutVars>
          <dgm:chPref val="3"/>
        </dgm:presLayoutVars>
      </dgm:prSet>
      <dgm:spPr/>
      <dgm:t>
        <a:bodyPr/>
        <a:lstStyle/>
        <a:p>
          <a:endParaRPr lang="pt-BR"/>
        </a:p>
      </dgm:t>
    </dgm:pt>
    <dgm:pt modelId="{5D52C020-9B28-4286-8ED3-CEBE87FAB7F6}" type="pres">
      <dgm:prSet presAssocID="{700A4BCA-6CCA-4F36-8383-F3E723422809}" presName="rootConnector3" presStyleLbl="asst1" presStyleIdx="0" presStyleCnt="2"/>
      <dgm:spPr/>
      <dgm:t>
        <a:bodyPr/>
        <a:lstStyle/>
        <a:p>
          <a:endParaRPr lang="pt-BR"/>
        </a:p>
      </dgm:t>
    </dgm:pt>
    <dgm:pt modelId="{987FB253-82D0-48CF-8DA0-00FD1A0C8D48}" type="pres">
      <dgm:prSet presAssocID="{700A4BCA-6CCA-4F36-8383-F3E723422809}" presName="hierChild6" presStyleCnt="0"/>
      <dgm:spPr/>
      <dgm:t>
        <a:bodyPr/>
        <a:lstStyle/>
        <a:p>
          <a:endParaRPr lang="pt-BR"/>
        </a:p>
      </dgm:t>
    </dgm:pt>
    <dgm:pt modelId="{67FD394D-9494-4F15-B52A-7FCC6B4CDCCD}" type="pres">
      <dgm:prSet presAssocID="{700A4BCA-6CCA-4F36-8383-F3E723422809}" presName="hierChild7" presStyleCnt="0"/>
      <dgm:spPr/>
      <dgm:t>
        <a:bodyPr/>
        <a:lstStyle/>
        <a:p>
          <a:endParaRPr lang="pt-BR"/>
        </a:p>
      </dgm:t>
    </dgm:pt>
    <dgm:pt modelId="{87879DCC-80CC-4F75-81B5-9E771862019B}" type="pres">
      <dgm:prSet presAssocID="{F9EB070B-B4C2-4AD2-B723-37B05A44975A}" presName="Name111" presStyleLbl="parChTrans1D2" presStyleIdx="2" presStyleCnt="3"/>
      <dgm:spPr/>
      <dgm:t>
        <a:bodyPr/>
        <a:lstStyle/>
        <a:p>
          <a:endParaRPr lang="pt-BR"/>
        </a:p>
      </dgm:t>
    </dgm:pt>
    <dgm:pt modelId="{DB1B26A9-5DA6-4CEA-AB02-768037BEEDFE}" type="pres">
      <dgm:prSet presAssocID="{48F319E6-4F96-4B39-AABC-1766A9D1D3B7}" presName="hierRoot3" presStyleCnt="0">
        <dgm:presLayoutVars>
          <dgm:hierBranch val="init"/>
        </dgm:presLayoutVars>
      </dgm:prSet>
      <dgm:spPr/>
      <dgm:t>
        <a:bodyPr/>
        <a:lstStyle/>
        <a:p>
          <a:endParaRPr lang="pt-BR"/>
        </a:p>
      </dgm:t>
    </dgm:pt>
    <dgm:pt modelId="{4C0ABDEF-4EF3-4636-B8EF-1BF961148030}" type="pres">
      <dgm:prSet presAssocID="{48F319E6-4F96-4B39-AABC-1766A9D1D3B7}" presName="rootComposite3" presStyleCnt="0"/>
      <dgm:spPr/>
      <dgm:t>
        <a:bodyPr/>
        <a:lstStyle/>
        <a:p>
          <a:endParaRPr lang="pt-BR"/>
        </a:p>
      </dgm:t>
    </dgm:pt>
    <dgm:pt modelId="{BE79E67D-EC00-4AF0-B63A-D8E40DF5622A}" type="pres">
      <dgm:prSet presAssocID="{48F319E6-4F96-4B39-AABC-1766A9D1D3B7}" presName="rootText3" presStyleLbl="asst1" presStyleIdx="1" presStyleCnt="2">
        <dgm:presLayoutVars>
          <dgm:chPref val="3"/>
        </dgm:presLayoutVars>
      </dgm:prSet>
      <dgm:spPr/>
      <dgm:t>
        <a:bodyPr/>
        <a:lstStyle/>
        <a:p>
          <a:endParaRPr lang="pt-BR"/>
        </a:p>
      </dgm:t>
    </dgm:pt>
    <dgm:pt modelId="{A4151752-90D8-4E07-96E4-AEB7BEEE60C1}" type="pres">
      <dgm:prSet presAssocID="{48F319E6-4F96-4B39-AABC-1766A9D1D3B7}" presName="rootConnector3" presStyleLbl="asst1" presStyleIdx="1" presStyleCnt="2"/>
      <dgm:spPr/>
      <dgm:t>
        <a:bodyPr/>
        <a:lstStyle/>
        <a:p>
          <a:endParaRPr lang="pt-BR"/>
        </a:p>
      </dgm:t>
    </dgm:pt>
    <dgm:pt modelId="{2DAE8D6F-C0DE-4195-87A4-79C202C55083}" type="pres">
      <dgm:prSet presAssocID="{48F319E6-4F96-4B39-AABC-1766A9D1D3B7}" presName="hierChild6" presStyleCnt="0"/>
      <dgm:spPr/>
      <dgm:t>
        <a:bodyPr/>
        <a:lstStyle/>
        <a:p>
          <a:endParaRPr lang="pt-BR"/>
        </a:p>
      </dgm:t>
    </dgm:pt>
    <dgm:pt modelId="{F3F08751-79C6-4327-AB41-B2E7BA26CFC4}" type="pres">
      <dgm:prSet presAssocID="{48F319E6-4F96-4B39-AABC-1766A9D1D3B7}" presName="hierChild7" presStyleCnt="0"/>
      <dgm:spPr/>
      <dgm:t>
        <a:bodyPr/>
        <a:lstStyle/>
        <a:p>
          <a:endParaRPr lang="pt-BR"/>
        </a:p>
      </dgm:t>
    </dgm:pt>
  </dgm:ptLst>
  <dgm:cxnLst>
    <dgm:cxn modelId="{AF8D8BD3-856F-45B1-9FC1-DA5444519F1D}" srcId="{09F3501A-6962-45ED-999D-6C596A92F621}" destId="{700A4BCA-6CCA-4F36-8383-F3E723422809}" srcOrd="0" destOrd="0" parTransId="{92CB5DA0-3776-4B36-B61C-1163FB7B5622}" sibTransId="{0E5EC18C-311F-42BE-BD33-7B6033C4B48A}"/>
    <dgm:cxn modelId="{E6D9A996-4F84-4AFE-9225-902E0FEF30F9}" srcId="{09F3501A-6962-45ED-999D-6C596A92F621}" destId="{3DBEA6E5-D00B-4253-8576-47965AE62E7D}" srcOrd="2" destOrd="0" parTransId="{63B9B031-88BE-41A2-8C36-CC18D3CD2455}" sibTransId="{45A31C7B-2A63-48E4-8A53-C0D217A4CA46}"/>
    <dgm:cxn modelId="{EC3AFC3A-2C98-4F52-9EE8-CD1A194FEC4C}" type="presOf" srcId="{3DBEA6E5-D00B-4253-8576-47965AE62E7D}" destId="{E6EC4D62-4D99-472B-8C82-5440B819EAB4}" srcOrd="1" destOrd="0" presId="urn:microsoft.com/office/officeart/2005/8/layout/orgChart1"/>
    <dgm:cxn modelId="{9272B8E2-308F-48E6-8B1C-DC2997A2E42D}" type="presOf" srcId="{92CB5DA0-3776-4B36-B61C-1163FB7B5622}" destId="{9A361649-8916-44DE-83DD-458E4EC4D12B}" srcOrd="0" destOrd="0" presId="urn:microsoft.com/office/officeart/2005/8/layout/orgChart1"/>
    <dgm:cxn modelId="{9D57B926-5F6A-4948-AA3B-BBDAC2DE8CF0}" srcId="{09F3501A-6962-45ED-999D-6C596A92F621}" destId="{48F319E6-4F96-4B39-AABC-1766A9D1D3B7}" srcOrd="1" destOrd="0" parTransId="{F9EB070B-B4C2-4AD2-B723-37B05A44975A}" sibTransId="{3B33F432-21AB-4288-A455-35B8291448C9}"/>
    <dgm:cxn modelId="{8153CB2D-E2C6-4630-AD16-30CF6A5DD203}" type="presOf" srcId="{48F319E6-4F96-4B39-AABC-1766A9D1D3B7}" destId="{A4151752-90D8-4E07-96E4-AEB7BEEE60C1}" srcOrd="1" destOrd="0" presId="urn:microsoft.com/office/officeart/2005/8/layout/orgChart1"/>
    <dgm:cxn modelId="{ACDC91C6-6043-4C72-8E64-27E098DC91B1}" type="presOf" srcId="{09F3501A-6962-45ED-999D-6C596A92F621}" destId="{0A61E661-41E4-4BDE-8E16-40F8D0F3F9ED}" srcOrd="1" destOrd="0" presId="urn:microsoft.com/office/officeart/2005/8/layout/orgChart1"/>
    <dgm:cxn modelId="{76C932FF-7E9E-4421-9F34-6E12A22F869D}" type="presOf" srcId="{09F3501A-6962-45ED-999D-6C596A92F621}" destId="{7C533AC5-FCCE-4C2A-A03B-74F28C00893A}" srcOrd="0" destOrd="0" presId="urn:microsoft.com/office/officeart/2005/8/layout/orgChart1"/>
    <dgm:cxn modelId="{7D5CA750-ECF3-4218-8BFB-BB7D8BF30EB4}" type="presOf" srcId="{F9EB070B-B4C2-4AD2-B723-37B05A44975A}" destId="{87879DCC-80CC-4F75-81B5-9E771862019B}" srcOrd="0" destOrd="0" presId="urn:microsoft.com/office/officeart/2005/8/layout/orgChart1"/>
    <dgm:cxn modelId="{572FB557-519C-40B6-946E-133AB52F4FD2}" type="presOf" srcId="{997C0A63-00A4-4AD3-AADE-F7FB98A5F126}" destId="{E7C1B46A-6000-4FE1-927F-44C0FFBDE47D}" srcOrd="0" destOrd="0" presId="urn:microsoft.com/office/officeart/2005/8/layout/orgChart1"/>
    <dgm:cxn modelId="{00C064C6-B37F-41E4-9E2E-E23F428BB918}" type="presOf" srcId="{48F319E6-4F96-4B39-AABC-1766A9D1D3B7}" destId="{BE79E67D-EC00-4AF0-B63A-D8E40DF5622A}" srcOrd="0" destOrd="0" presId="urn:microsoft.com/office/officeart/2005/8/layout/orgChart1"/>
    <dgm:cxn modelId="{C27BE22A-ECE5-4341-A5DC-51C16C65D0C1}" type="presOf" srcId="{700A4BCA-6CCA-4F36-8383-F3E723422809}" destId="{500EA379-60AF-427C-BD4A-36236DCAA641}" srcOrd="0" destOrd="0" presId="urn:microsoft.com/office/officeart/2005/8/layout/orgChart1"/>
    <dgm:cxn modelId="{A86B0EA4-8EFE-458D-82A0-2E65C4F7AA5E}" type="presOf" srcId="{700A4BCA-6CCA-4F36-8383-F3E723422809}" destId="{5D52C020-9B28-4286-8ED3-CEBE87FAB7F6}" srcOrd="1" destOrd="0" presId="urn:microsoft.com/office/officeart/2005/8/layout/orgChart1"/>
    <dgm:cxn modelId="{2AE95581-1FB6-402E-8100-9A89D425BB64}" type="presOf" srcId="{3DBEA6E5-D00B-4253-8576-47965AE62E7D}" destId="{5C532881-82D1-4AD7-AD54-F61E6DC03B09}" srcOrd="0" destOrd="0" presId="urn:microsoft.com/office/officeart/2005/8/layout/orgChart1"/>
    <dgm:cxn modelId="{A23CFD0C-A43E-4A6F-93F6-F2B0FB4C64E9}" type="presOf" srcId="{63B9B031-88BE-41A2-8C36-CC18D3CD2455}" destId="{1833D44F-B862-441C-B636-098A66313D36}" srcOrd="0" destOrd="0" presId="urn:microsoft.com/office/officeart/2005/8/layout/orgChart1"/>
    <dgm:cxn modelId="{A223CEEA-DD9C-4FF6-B0D9-B175CB2E66FA}" srcId="{997C0A63-00A4-4AD3-AADE-F7FB98A5F126}" destId="{09F3501A-6962-45ED-999D-6C596A92F621}" srcOrd="0" destOrd="0" parTransId="{6ECBD3AB-0CF6-47A0-97FC-504DDCC5ECF4}" sibTransId="{7D2AEBBB-9BAC-4833-BD4F-26150316571D}"/>
    <dgm:cxn modelId="{2ABC3062-BB22-482C-AB25-92E7B9E617B1}" type="presParOf" srcId="{E7C1B46A-6000-4FE1-927F-44C0FFBDE47D}" destId="{A56DBAD2-0467-43A4-9ADA-F36462F8AB86}" srcOrd="0" destOrd="0" presId="urn:microsoft.com/office/officeart/2005/8/layout/orgChart1"/>
    <dgm:cxn modelId="{EA71BBD1-BD26-4230-BA24-D87941E59909}" type="presParOf" srcId="{A56DBAD2-0467-43A4-9ADA-F36462F8AB86}" destId="{566AF94B-80A5-4500-9BED-436023233076}" srcOrd="0" destOrd="0" presId="urn:microsoft.com/office/officeart/2005/8/layout/orgChart1"/>
    <dgm:cxn modelId="{9BDCD0FD-0511-4582-86DD-92197529093F}" type="presParOf" srcId="{566AF94B-80A5-4500-9BED-436023233076}" destId="{7C533AC5-FCCE-4C2A-A03B-74F28C00893A}" srcOrd="0" destOrd="0" presId="urn:microsoft.com/office/officeart/2005/8/layout/orgChart1"/>
    <dgm:cxn modelId="{FF9D561F-A281-46F1-BA79-C3B8E85CB1FF}" type="presParOf" srcId="{566AF94B-80A5-4500-9BED-436023233076}" destId="{0A61E661-41E4-4BDE-8E16-40F8D0F3F9ED}" srcOrd="1" destOrd="0" presId="urn:microsoft.com/office/officeart/2005/8/layout/orgChart1"/>
    <dgm:cxn modelId="{ED5266C4-F281-4850-B6CC-72893F423915}" type="presParOf" srcId="{A56DBAD2-0467-43A4-9ADA-F36462F8AB86}" destId="{3B9BA8BF-7E1B-4960-9B70-9863295633C7}" srcOrd="1" destOrd="0" presId="urn:microsoft.com/office/officeart/2005/8/layout/orgChart1"/>
    <dgm:cxn modelId="{2D302EAF-F7DB-41D3-B0C3-DA9235EFD9EF}" type="presParOf" srcId="{3B9BA8BF-7E1B-4960-9B70-9863295633C7}" destId="{1833D44F-B862-441C-B636-098A66313D36}" srcOrd="0" destOrd="0" presId="urn:microsoft.com/office/officeart/2005/8/layout/orgChart1"/>
    <dgm:cxn modelId="{04178961-8059-41AE-9C8C-A386D2288973}" type="presParOf" srcId="{3B9BA8BF-7E1B-4960-9B70-9863295633C7}" destId="{3FB170B6-2F8D-4660-A940-ACF938736CF4}" srcOrd="1" destOrd="0" presId="urn:microsoft.com/office/officeart/2005/8/layout/orgChart1"/>
    <dgm:cxn modelId="{8CF69854-A900-4296-AEB3-F6B903B1E5EA}" type="presParOf" srcId="{3FB170B6-2F8D-4660-A940-ACF938736CF4}" destId="{25035123-5C3B-47EF-A676-0FF91D953EFE}" srcOrd="0" destOrd="0" presId="urn:microsoft.com/office/officeart/2005/8/layout/orgChart1"/>
    <dgm:cxn modelId="{BFCBF49D-53B1-4D71-A050-F0460E9012CF}" type="presParOf" srcId="{25035123-5C3B-47EF-A676-0FF91D953EFE}" destId="{5C532881-82D1-4AD7-AD54-F61E6DC03B09}" srcOrd="0" destOrd="0" presId="urn:microsoft.com/office/officeart/2005/8/layout/orgChart1"/>
    <dgm:cxn modelId="{02065339-5008-4AE1-90CE-735D9E4C434B}" type="presParOf" srcId="{25035123-5C3B-47EF-A676-0FF91D953EFE}" destId="{E6EC4D62-4D99-472B-8C82-5440B819EAB4}" srcOrd="1" destOrd="0" presId="urn:microsoft.com/office/officeart/2005/8/layout/orgChart1"/>
    <dgm:cxn modelId="{C5898063-8B2C-4205-9754-C9E5FB2B1B50}" type="presParOf" srcId="{3FB170B6-2F8D-4660-A940-ACF938736CF4}" destId="{773B0973-BF0C-441B-81ED-7A0DCA341A53}" srcOrd="1" destOrd="0" presId="urn:microsoft.com/office/officeart/2005/8/layout/orgChart1"/>
    <dgm:cxn modelId="{2EF12036-945F-4523-9BE0-6D13622644CD}" type="presParOf" srcId="{3FB170B6-2F8D-4660-A940-ACF938736CF4}" destId="{14D7E790-D224-42D4-815D-96A51BCF1322}" srcOrd="2" destOrd="0" presId="urn:microsoft.com/office/officeart/2005/8/layout/orgChart1"/>
    <dgm:cxn modelId="{222488B2-D8AD-402F-B72F-ABFF44AE6B7D}" type="presParOf" srcId="{A56DBAD2-0467-43A4-9ADA-F36462F8AB86}" destId="{01534637-D7B1-496F-B34D-A42CCBCF482C}" srcOrd="2" destOrd="0" presId="urn:microsoft.com/office/officeart/2005/8/layout/orgChart1"/>
    <dgm:cxn modelId="{56EBE978-79AD-4D67-8BB5-E4B0D7518182}" type="presParOf" srcId="{01534637-D7B1-496F-B34D-A42CCBCF482C}" destId="{9A361649-8916-44DE-83DD-458E4EC4D12B}" srcOrd="0" destOrd="0" presId="urn:microsoft.com/office/officeart/2005/8/layout/orgChart1"/>
    <dgm:cxn modelId="{3CCE1809-8C4B-4252-8AF6-FB146E0AEB06}" type="presParOf" srcId="{01534637-D7B1-496F-B34D-A42CCBCF482C}" destId="{7BCB5784-04D6-4BB0-A208-70D3EA4017DE}" srcOrd="1" destOrd="0" presId="urn:microsoft.com/office/officeart/2005/8/layout/orgChart1"/>
    <dgm:cxn modelId="{59B65FB5-9B81-460F-95EC-BCF0440DFF4A}" type="presParOf" srcId="{7BCB5784-04D6-4BB0-A208-70D3EA4017DE}" destId="{EA7AF886-B627-4B44-89C6-37DC7A044044}" srcOrd="0" destOrd="0" presId="urn:microsoft.com/office/officeart/2005/8/layout/orgChart1"/>
    <dgm:cxn modelId="{B1FBAA6C-7BFC-4FE3-94D2-BA9B7E900EAF}" type="presParOf" srcId="{EA7AF886-B627-4B44-89C6-37DC7A044044}" destId="{500EA379-60AF-427C-BD4A-36236DCAA641}" srcOrd="0" destOrd="0" presId="urn:microsoft.com/office/officeart/2005/8/layout/orgChart1"/>
    <dgm:cxn modelId="{A49B6DA5-C254-4922-9778-ED3AEAAA93AD}" type="presParOf" srcId="{EA7AF886-B627-4B44-89C6-37DC7A044044}" destId="{5D52C020-9B28-4286-8ED3-CEBE87FAB7F6}" srcOrd="1" destOrd="0" presId="urn:microsoft.com/office/officeart/2005/8/layout/orgChart1"/>
    <dgm:cxn modelId="{7208B450-DD2B-4F95-885E-3A8A266151C5}" type="presParOf" srcId="{7BCB5784-04D6-4BB0-A208-70D3EA4017DE}" destId="{987FB253-82D0-48CF-8DA0-00FD1A0C8D48}" srcOrd="1" destOrd="0" presId="urn:microsoft.com/office/officeart/2005/8/layout/orgChart1"/>
    <dgm:cxn modelId="{3CE2A4AE-22DF-4E13-AA12-8E66EC93BC7B}" type="presParOf" srcId="{7BCB5784-04D6-4BB0-A208-70D3EA4017DE}" destId="{67FD394D-9494-4F15-B52A-7FCC6B4CDCCD}" srcOrd="2" destOrd="0" presId="urn:microsoft.com/office/officeart/2005/8/layout/orgChart1"/>
    <dgm:cxn modelId="{B9340827-F453-40BB-B741-734B83635514}" type="presParOf" srcId="{01534637-D7B1-496F-B34D-A42CCBCF482C}" destId="{87879DCC-80CC-4F75-81B5-9E771862019B}" srcOrd="2" destOrd="0" presId="urn:microsoft.com/office/officeart/2005/8/layout/orgChart1"/>
    <dgm:cxn modelId="{D74E5969-861C-4432-9464-54AEF9EB4BA6}" type="presParOf" srcId="{01534637-D7B1-496F-B34D-A42CCBCF482C}" destId="{DB1B26A9-5DA6-4CEA-AB02-768037BEEDFE}" srcOrd="3" destOrd="0" presId="urn:microsoft.com/office/officeart/2005/8/layout/orgChart1"/>
    <dgm:cxn modelId="{E213FBAD-0630-469F-90DF-11B33C96AC5C}" type="presParOf" srcId="{DB1B26A9-5DA6-4CEA-AB02-768037BEEDFE}" destId="{4C0ABDEF-4EF3-4636-B8EF-1BF961148030}" srcOrd="0" destOrd="0" presId="urn:microsoft.com/office/officeart/2005/8/layout/orgChart1"/>
    <dgm:cxn modelId="{640F59C4-5FD9-4026-B684-544296335AA1}" type="presParOf" srcId="{4C0ABDEF-4EF3-4636-B8EF-1BF961148030}" destId="{BE79E67D-EC00-4AF0-B63A-D8E40DF5622A}" srcOrd="0" destOrd="0" presId="urn:microsoft.com/office/officeart/2005/8/layout/orgChart1"/>
    <dgm:cxn modelId="{3B4C6DC2-A980-499E-9A77-C692A07EE485}" type="presParOf" srcId="{4C0ABDEF-4EF3-4636-B8EF-1BF961148030}" destId="{A4151752-90D8-4E07-96E4-AEB7BEEE60C1}" srcOrd="1" destOrd="0" presId="urn:microsoft.com/office/officeart/2005/8/layout/orgChart1"/>
    <dgm:cxn modelId="{5703310B-AC5F-4AC4-88FE-0FABFA6ED016}" type="presParOf" srcId="{DB1B26A9-5DA6-4CEA-AB02-768037BEEDFE}" destId="{2DAE8D6F-C0DE-4195-87A4-79C202C55083}" srcOrd="1" destOrd="0" presId="urn:microsoft.com/office/officeart/2005/8/layout/orgChart1"/>
    <dgm:cxn modelId="{C29CC46A-909C-453C-9409-D241B04E50CE}" type="presParOf" srcId="{DB1B26A9-5DA6-4CEA-AB02-768037BEEDFE}" destId="{F3F08751-79C6-4327-AB41-B2E7BA26CFC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879DCC-80CC-4F75-81B5-9E771862019B}">
      <dsp:nvSpPr>
        <dsp:cNvPr id="0" name=""/>
        <dsp:cNvSpPr/>
      </dsp:nvSpPr>
      <dsp:spPr>
        <a:xfrm>
          <a:off x="3540091" y="1073521"/>
          <a:ext cx="222697" cy="949511"/>
        </a:xfrm>
        <a:custGeom>
          <a:avLst/>
          <a:gdLst/>
          <a:ahLst/>
          <a:cxnLst/>
          <a:rect l="0" t="0" r="0" b="0"/>
          <a:pathLst>
            <a:path>
              <a:moveTo>
                <a:pt x="0" y="0"/>
              </a:moveTo>
              <a:lnTo>
                <a:pt x="0" y="949511"/>
              </a:lnTo>
              <a:lnTo>
                <a:pt x="222697" y="949511"/>
              </a:lnTo>
            </a:path>
          </a:pathLst>
        </a:custGeom>
        <a:noFill/>
        <a:ln w="10000" cap="flat" cmpd="sng" algn="ctr">
          <a:solidFill>
            <a:schemeClr val="accent3">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A361649-8916-44DE-83DD-458E4EC4D12B}">
      <dsp:nvSpPr>
        <dsp:cNvPr id="0" name=""/>
        <dsp:cNvSpPr/>
      </dsp:nvSpPr>
      <dsp:spPr>
        <a:xfrm>
          <a:off x="3320636" y="1073521"/>
          <a:ext cx="219454" cy="949511"/>
        </a:xfrm>
        <a:custGeom>
          <a:avLst/>
          <a:gdLst/>
          <a:ahLst/>
          <a:cxnLst/>
          <a:rect l="0" t="0" r="0" b="0"/>
          <a:pathLst>
            <a:path>
              <a:moveTo>
                <a:pt x="219454" y="0"/>
              </a:moveTo>
              <a:lnTo>
                <a:pt x="219454" y="949511"/>
              </a:lnTo>
              <a:lnTo>
                <a:pt x="0" y="949511"/>
              </a:lnTo>
            </a:path>
          </a:pathLst>
        </a:custGeom>
        <a:noFill/>
        <a:ln w="10000" cap="flat" cmpd="sng" algn="ctr">
          <a:solidFill>
            <a:schemeClr val="accent3">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833D44F-B862-441C-B636-098A66313D36}">
      <dsp:nvSpPr>
        <dsp:cNvPr id="0" name=""/>
        <dsp:cNvSpPr/>
      </dsp:nvSpPr>
      <dsp:spPr>
        <a:xfrm>
          <a:off x="3494371" y="1073521"/>
          <a:ext cx="91440" cy="1918034"/>
        </a:xfrm>
        <a:custGeom>
          <a:avLst/>
          <a:gdLst/>
          <a:ahLst/>
          <a:cxnLst/>
          <a:rect l="0" t="0" r="0" b="0"/>
          <a:pathLst>
            <a:path>
              <a:moveTo>
                <a:pt x="45720" y="0"/>
              </a:moveTo>
              <a:lnTo>
                <a:pt x="45720" y="1696958"/>
              </a:lnTo>
              <a:lnTo>
                <a:pt x="47341" y="1696958"/>
              </a:lnTo>
              <a:lnTo>
                <a:pt x="47341" y="1918034"/>
              </a:lnTo>
            </a:path>
          </a:pathLst>
        </a:custGeom>
        <a:noFill/>
        <a:ln w="10000" cap="flat" cmpd="sng" algn="ctr">
          <a:solidFill>
            <a:schemeClr val="accent3">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C533AC5-FCCE-4C2A-A03B-74F28C00893A}">
      <dsp:nvSpPr>
        <dsp:cNvPr id="0" name=""/>
        <dsp:cNvSpPr/>
      </dsp:nvSpPr>
      <dsp:spPr>
        <a:xfrm>
          <a:off x="2487348" y="20778"/>
          <a:ext cx="2105486" cy="1052743"/>
        </a:xfrm>
        <a:prstGeom prst="rect">
          <a:avLst/>
        </a:prstGeom>
        <a:solidFill>
          <a:schemeClr val="accent3">
            <a:alpha val="8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pt-BR" sz="2900" kern="1200" dirty="0" smtClean="0"/>
            <a:t>E-social</a:t>
          </a:r>
          <a:endParaRPr lang="pt-BR" sz="2900" kern="1200" dirty="0"/>
        </a:p>
      </dsp:txBody>
      <dsp:txXfrm>
        <a:off x="2487348" y="20778"/>
        <a:ext cx="2105486" cy="1052743"/>
      </dsp:txXfrm>
    </dsp:sp>
    <dsp:sp modelId="{5C532881-82D1-4AD7-AD54-F61E6DC03B09}">
      <dsp:nvSpPr>
        <dsp:cNvPr id="0" name=""/>
        <dsp:cNvSpPr/>
      </dsp:nvSpPr>
      <dsp:spPr>
        <a:xfrm>
          <a:off x="2488969" y="2991556"/>
          <a:ext cx="2105486" cy="1052743"/>
        </a:xfrm>
        <a:prstGeom prst="rect">
          <a:avLst/>
        </a:prstGeom>
        <a:solidFill>
          <a:schemeClr val="accent3">
            <a:alpha val="7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pt-BR" sz="2900" kern="1200" dirty="0" smtClean="0"/>
            <a:t>Convenção Trabalhista</a:t>
          </a:r>
          <a:endParaRPr lang="pt-BR" sz="2900" kern="1200" dirty="0"/>
        </a:p>
      </dsp:txBody>
      <dsp:txXfrm>
        <a:off x="2488969" y="2991556"/>
        <a:ext cx="2105486" cy="1052743"/>
      </dsp:txXfrm>
    </dsp:sp>
    <dsp:sp modelId="{500EA379-60AF-427C-BD4A-36236DCAA641}">
      <dsp:nvSpPr>
        <dsp:cNvPr id="0" name=""/>
        <dsp:cNvSpPr/>
      </dsp:nvSpPr>
      <dsp:spPr>
        <a:xfrm>
          <a:off x="1215150" y="1496661"/>
          <a:ext cx="2105486" cy="1052743"/>
        </a:xfrm>
        <a:prstGeom prst="rect">
          <a:avLst/>
        </a:prstGeom>
        <a:solidFill>
          <a:schemeClr val="accent3">
            <a:alpha val="9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pt-BR" sz="2900" kern="1200" dirty="0" smtClean="0"/>
            <a:t>Constituição Federal</a:t>
          </a:r>
          <a:endParaRPr lang="pt-BR" sz="2900" kern="1200" dirty="0"/>
        </a:p>
      </dsp:txBody>
      <dsp:txXfrm>
        <a:off x="1215150" y="1496661"/>
        <a:ext cx="2105486" cy="1052743"/>
      </dsp:txXfrm>
    </dsp:sp>
    <dsp:sp modelId="{BE79E67D-EC00-4AF0-B63A-D8E40DF5622A}">
      <dsp:nvSpPr>
        <dsp:cNvPr id="0" name=""/>
        <dsp:cNvSpPr/>
      </dsp:nvSpPr>
      <dsp:spPr>
        <a:xfrm>
          <a:off x="3762789" y="1496661"/>
          <a:ext cx="2105486" cy="1052743"/>
        </a:xfrm>
        <a:prstGeom prst="rect">
          <a:avLst/>
        </a:prstGeom>
        <a:solidFill>
          <a:schemeClr val="accent3">
            <a:alpha val="9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pt-BR" sz="2900" kern="1200" dirty="0" smtClean="0"/>
            <a:t>CLT</a:t>
          </a:r>
          <a:endParaRPr lang="pt-BR" sz="2900" kern="1200" dirty="0"/>
        </a:p>
      </dsp:txBody>
      <dsp:txXfrm>
        <a:off x="3762789" y="1496661"/>
        <a:ext cx="2105486" cy="105274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pt-B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pt-BR" sz="1200"/>
            </a:lvl1pPr>
          </a:lstStyle>
          <a:p>
            <a:fld id="{498DB960-2B76-49A4-B4DC-4E752D1B98C4}" type="datetimeFigureOut">
              <a:rPr lang="pt-BR"/>
              <a:pPr/>
              <a:t>29/03/2016</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a:t>Clique para 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pt-B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pt-BR" sz="1200"/>
            </a:lvl1pPr>
          </a:lstStyle>
          <a:p>
            <a:fld id="{BFC0730A-D9D0-4B64-B15A-CC5DED520116}" type="slidenum">
              <a:rPr/>
              <a:pPr/>
              <a:t>‹nº›</a:t>
            </a:fld>
            <a:endParaRPr lang="pt-BR"/>
          </a:p>
        </p:txBody>
      </p:sp>
    </p:spTree>
    <p:extLst>
      <p:ext uri="{BB962C8B-B14F-4D97-AF65-F5344CB8AC3E}">
        <p14:creationId xmlns:p14="http://schemas.microsoft.com/office/powerpoint/2010/main" val="1285377930"/>
      </p:ext>
    </p:extLst>
  </p:cSld>
  <p:clrMap bg1="lt1" tx1="dk1" bg2="lt2" tx2="dk2" accent1="accent1" accent2="accent2" accent3="accent3" accent4="accent4" accent5="accent5" accent6="accent6" hlink="hlink" folHlink="folHlink"/>
  <p:notesStyle>
    <a:lvl1pPr marL="0" algn="l" defTabSz="914400" rtl="0" eaLnBrk="1" latinLnBrk="0" hangingPunct="1">
      <a:defRPr lang="pt-BR" sz="1200" kern="1200">
        <a:solidFill>
          <a:schemeClr val="tx1"/>
        </a:solidFill>
        <a:latin typeface="+mn-lt"/>
        <a:ea typeface="+mn-ea"/>
        <a:cs typeface="+mn-cs"/>
      </a:defRPr>
    </a:lvl1pPr>
    <a:lvl2pPr marL="457200" algn="l" defTabSz="914400" rtl="0" eaLnBrk="1" latinLnBrk="0" hangingPunct="1">
      <a:defRPr lang="pt-BR" sz="1200" kern="1200">
        <a:solidFill>
          <a:schemeClr val="tx1"/>
        </a:solidFill>
        <a:latin typeface="+mn-lt"/>
        <a:ea typeface="+mn-ea"/>
        <a:cs typeface="+mn-cs"/>
      </a:defRPr>
    </a:lvl2pPr>
    <a:lvl3pPr marL="914400" algn="l" defTabSz="914400" rtl="0" eaLnBrk="1" latinLnBrk="0" hangingPunct="1">
      <a:defRPr lang="pt-BR" sz="1200" kern="1200">
        <a:solidFill>
          <a:schemeClr val="tx1"/>
        </a:solidFill>
        <a:latin typeface="+mn-lt"/>
        <a:ea typeface="+mn-ea"/>
        <a:cs typeface="+mn-cs"/>
      </a:defRPr>
    </a:lvl3pPr>
    <a:lvl4pPr marL="1371600" algn="l" defTabSz="914400" rtl="0" eaLnBrk="1" latinLnBrk="0" hangingPunct="1">
      <a:defRPr lang="pt-BR" sz="1200" kern="1200">
        <a:solidFill>
          <a:schemeClr val="tx1"/>
        </a:solidFill>
        <a:latin typeface="+mn-lt"/>
        <a:ea typeface="+mn-ea"/>
        <a:cs typeface="+mn-cs"/>
      </a:defRPr>
    </a:lvl4pPr>
    <a:lvl5pPr marL="1828800" algn="l" defTabSz="914400" rtl="0" eaLnBrk="1" latinLnBrk="0" hangingPunct="1">
      <a:defRPr lang="pt-BR" sz="1200" kern="1200">
        <a:solidFill>
          <a:schemeClr val="tx1"/>
        </a:solidFill>
        <a:latin typeface="+mn-lt"/>
        <a:ea typeface="+mn-ea"/>
        <a:cs typeface="+mn-cs"/>
      </a:defRPr>
    </a:lvl5pPr>
    <a:lvl6pPr marL="2286000" algn="l" defTabSz="914400" rtl="0" eaLnBrk="1" latinLnBrk="0" hangingPunct="1">
      <a:defRPr lang="pt-BR" sz="1200" kern="1200">
        <a:solidFill>
          <a:schemeClr val="tx1"/>
        </a:solidFill>
        <a:latin typeface="+mn-lt"/>
        <a:ea typeface="+mn-ea"/>
        <a:cs typeface="+mn-cs"/>
      </a:defRPr>
    </a:lvl6pPr>
    <a:lvl7pPr marL="2743200" algn="l" defTabSz="914400" rtl="0" eaLnBrk="1" latinLnBrk="0" hangingPunct="1">
      <a:defRPr lang="pt-BR" sz="1200" kern="1200">
        <a:solidFill>
          <a:schemeClr val="tx1"/>
        </a:solidFill>
        <a:latin typeface="+mn-lt"/>
        <a:ea typeface="+mn-ea"/>
        <a:cs typeface="+mn-cs"/>
      </a:defRPr>
    </a:lvl7pPr>
    <a:lvl8pPr marL="3200400" algn="l" defTabSz="914400" rtl="0" eaLnBrk="1" latinLnBrk="0" hangingPunct="1">
      <a:defRPr lang="pt-BR" sz="1200" kern="1200">
        <a:solidFill>
          <a:schemeClr val="tx1"/>
        </a:solidFill>
        <a:latin typeface="+mn-lt"/>
        <a:ea typeface="+mn-ea"/>
        <a:cs typeface="+mn-cs"/>
      </a:defRPr>
    </a:lvl8pPr>
    <a:lvl9pPr marL="3657600" algn="l" defTabSz="914400" rtl="0" eaLnBrk="1" latinLnBrk="0" hangingPunct="1">
      <a:defRPr lang="pt-B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Slide Number Placeholder 3"/>
          <p:cNvSpPr>
            <a:spLocks noGrp="1"/>
          </p:cNvSpPr>
          <p:nvPr>
            <p:ph type="sldNum" sz="quarter" idx="10"/>
          </p:nvPr>
        </p:nvSpPr>
        <p:spPr/>
        <p:txBody>
          <a:bodyPr/>
          <a:lstStyle/>
          <a:p>
            <a:fld id="{1D2386A3-2E31-4C9B-B0BE-45709ADB9841}" type="slidenum">
              <a:rPr lang="pt-BR" smtClean="0"/>
              <a:pPr/>
              <a:t>9</a:t>
            </a:fld>
            <a:endParaRPr lang="pt-BR"/>
          </a:p>
        </p:txBody>
      </p:sp>
    </p:spTree>
    <p:extLst>
      <p:ext uri="{BB962C8B-B14F-4D97-AF65-F5344CB8AC3E}">
        <p14:creationId xmlns:p14="http://schemas.microsoft.com/office/powerpoint/2010/main" val="538016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038599"/>
            <a:ext cx="9144000" cy="1930879"/>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10" name="Rectangle 9"/>
          <p:cNvSpPr/>
          <p:nvPr/>
        </p:nvSpPr>
        <p:spPr>
          <a:xfrm>
            <a:off x="0" y="4111751"/>
            <a:ext cx="1371600" cy="1776953"/>
          </a:xfrm>
          <a:prstGeom prst="rect">
            <a:avLst/>
          </a:prstGeom>
          <a:gradFill flip="none" rotWithShape="1">
            <a:gsLst>
              <a:gs pos="0">
                <a:schemeClr val="accent4">
                  <a:lumMod val="60000"/>
                  <a:lumOff val="40000"/>
                </a:schemeClr>
              </a:gs>
              <a:gs pos="50000">
                <a:schemeClr val="accent4">
                  <a:lumMod val="20000"/>
                  <a:lumOff val="80000"/>
                </a:schemeClr>
              </a:gs>
              <a:gs pos="100000">
                <a:schemeClr val="tx1"/>
              </a:gs>
            </a:gsLst>
            <a:lin ang="108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11" name="Rectangle 10"/>
          <p:cNvSpPr/>
          <p:nvPr/>
        </p:nvSpPr>
        <p:spPr>
          <a:xfrm>
            <a:off x="1371600" y="4111751"/>
            <a:ext cx="7772400" cy="1776953"/>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8" name="Title 7"/>
          <p:cNvSpPr>
            <a:spLocks noGrp="1"/>
          </p:cNvSpPr>
          <p:nvPr>
            <p:ph type="ctrTitle"/>
          </p:nvPr>
        </p:nvSpPr>
        <p:spPr>
          <a:xfrm>
            <a:off x="1371600" y="4191000"/>
            <a:ext cx="7467600" cy="1066800"/>
          </a:xfrm>
        </p:spPr>
        <p:txBody>
          <a:bodyPr anchor="b">
            <a:normAutofit/>
          </a:bodyPr>
          <a:lstStyle>
            <a:lvl1pPr latinLnBrk="0">
              <a:defRPr lang="pt-BR" sz="4400" cap="none" baseline="0">
                <a:solidFill>
                  <a:schemeClr val="tx1"/>
                </a:solidFill>
              </a:defRPr>
            </a:lvl1pPr>
          </a:lstStyle>
          <a:p>
            <a:r>
              <a:rPr kumimoji="0" lang="pt-BR" smtClean="0"/>
              <a:t>Clique para editar o título mestre</a:t>
            </a:r>
            <a:endParaRPr kumimoji="0" lang="pt-BR"/>
          </a:p>
        </p:txBody>
      </p:sp>
      <p:sp>
        <p:nvSpPr>
          <p:cNvPr id="9" name="Subtitle 8"/>
          <p:cNvSpPr>
            <a:spLocks noGrp="1"/>
          </p:cNvSpPr>
          <p:nvPr>
            <p:ph type="subTitle" idx="1"/>
          </p:nvPr>
        </p:nvSpPr>
        <p:spPr>
          <a:xfrm>
            <a:off x="1371600" y="5257800"/>
            <a:ext cx="7467600" cy="609600"/>
          </a:xfrm>
        </p:spPr>
        <p:txBody>
          <a:bodyPr anchor="t" anchorCtr="0">
            <a:normAutofit/>
          </a:bodyPr>
          <a:lstStyle>
            <a:lvl1pPr marL="0" indent="0" algn="l" latinLnBrk="0">
              <a:buNone/>
              <a:defRPr lang="pt-BR" sz="2400">
                <a:solidFill>
                  <a:schemeClr val="accent3">
                    <a:lumMod val="60000"/>
                    <a:lumOff val="4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pt-BR"/>
          </a:p>
        </p:txBody>
      </p:sp>
      <p:sp>
        <p:nvSpPr>
          <p:cNvPr id="28" name="Date Placeholder 27"/>
          <p:cNvSpPr>
            <a:spLocks noGrp="1"/>
          </p:cNvSpPr>
          <p:nvPr>
            <p:ph type="dt" sz="half" idx="10"/>
          </p:nvPr>
        </p:nvSpPr>
        <p:spPr>
          <a:xfrm>
            <a:off x="1371600" y="6233160"/>
            <a:ext cx="1752600" cy="320040"/>
          </a:xfrm>
          <a:prstGeom prst="rect">
            <a:avLst/>
          </a:prstGeom>
        </p:spPr>
        <p:txBody>
          <a:bodyPr anchor="b" anchorCtr="0">
            <a:noAutofit/>
          </a:bodyPr>
          <a:lstStyle>
            <a:lvl1pPr algn="l" latinLnBrk="0">
              <a:defRPr lang="pt-BR" sz="1400">
                <a:solidFill>
                  <a:schemeClr val="bg2"/>
                </a:solidFill>
              </a:defRPr>
            </a:lvl1pPr>
          </a:lstStyle>
          <a:p>
            <a:fld id="{DA480A42-1B47-4A74-9A1D-F67E9D003F15}" type="datetimeFigureOut">
              <a:rPr lang="pt-BR"/>
              <a:pPr/>
              <a:t>29/03/2016</a:t>
            </a:fld>
            <a:endParaRPr lang="pt-BR"/>
          </a:p>
        </p:txBody>
      </p:sp>
      <p:sp>
        <p:nvSpPr>
          <p:cNvPr id="17" name="Footer Placeholder 16"/>
          <p:cNvSpPr>
            <a:spLocks noGrp="1"/>
          </p:cNvSpPr>
          <p:nvPr>
            <p:ph type="ftr" sz="quarter" idx="11"/>
          </p:nvPr>
        </p:nvSpPr>
        <p:spPr>
          <a:xfrm>
            <a:off x="3200399" y="6233160"/>
            <a:ext cx="4752393" cy="320040"/>
          </a:xfrm>
          <a:prstGeom prst="rect">
            <a:avLst/>
          </a:prstGeom>
        </p:spPr>
        <p:txBody>
          <a:bodyPr anchor="b" anchorCtr="0"/>
          <a:lstStyle>
            <a:lvl1pPr algn="r" latinLnBrk="0">
              <a:defRPr lang="pt-BR">
                <a:solidFill>
                  <a:schemeClr val="bg2"/>
                </a:solidFill>
              </a:defRPr>
            </a:lvl1pPr>
          </a:lstStyle>
          <a:p>
            <a:endParaRPr lang="pt-BR"/>
          </a:p>
        </p:txBody>
      </p:sp>
      <p:sp>
        <p:nvSpPr>
          <p:cNvPr id="29" name="Slide Number Placeholder 28"/>
          <p:cNvSpPr>
            <a:spLocks noGrp="1"/>
          </p:cNvSpPr>
          <p:nvPr>
            <p:ph type="sldNum" sz="quarter" idx="12"/>
          </p:nvPr>
        </p:nvSpPr>
        <p:spPr>
          <a:xfrm>
            <a:off x="8001000" y="6233160"/>
            <a:ext cx="838200" cy="320040"/>
          </a:xfrm>
          <a:prstGeom prst="rect">
            <a:avLst/>
          </a:prstGeom>
        </p:spPr>
        <p:txBody>
          <a:bodyPr anchor="b" anchorCtr="0"/>
          <a:lstStyle>
            <a:lvl1pPr latinLnBrk="0">
              <a:defRPr lang="pt-BR">
                <a:solidFill>
                  <a:schemeClr val="bg2"/>
                </a:solidFill>
              </a:defRPr>
            </a:lvl1pPr>
          </a:lstStyle>
          <a:p>
            <a:fld id="{4024F9E6-8BD1-4849-86DE-3CD23B63DC4B}" type="slidenum">
              <a:rPr/>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ítulo e conteúdo">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762000" y="1600200"/>
            <a:ext cx="8004048" cy="4572000"/>
          </a:xfrm>
        </p:spPr>
        <p:txBody>
          <a:body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pt-BR"/>
          </a:p>
        </p:txBody>
      </p:sp>
      <p:sp>
        <p:nvSpPr>
          <p:cNvPr id="11" name="Title 10"/>
          <p:cNvSpPr>
            <a:spLocks noGrp="1"/>
          </p:cNvSpPr>
          <p:nvPr>
            <p:ph type="title"/>
          </p:nvPr>
        </p:nvSpPr>
        <p:spPr/>
        <p:txBody>
          <a:bodyPr/>
          <a:lstStyle/>
          <a:p>
            <a:r>
              <a:rPr lang="pt-BR" smtClean="0"/>
              <a:t>Clique para editar o título mestre</a:t>
            </a:r>
            <a:endParaRPr lang="pt-BR"/>
          </a:p>
        </p:txBody>
      </p:sp>
      <p:sp>
        <p:nvSpPr>
          <p:cNvPr id="12" name="Date Placeholder 11"/>
          <p:cNvSpPr>
            <a:spLocks noGrp="1"/>
          </p:cNvSpPr>
          <p:nvPr>
            <p:ph type="dt" sz="half" idx="10"/>
          </p:nvPr>
        </p:nvSpPr>
        <p:spPr/>
        <p:txBody>
          <a:bodyPr/>
          <a:lstStyle/>
          <a:p>
            <a:fld id="{DA480A42-1B47-4A74-9A1D-F67E9D003F15}" type="datetimeFigureOut">
              <a:rPr lang="pt-BR"/>
              <a:pPr/>
              <a:t>29/03/2016</a:t>
            </a:fld>
            <a:endParaRPr lang="pt-BR"/>
          </a:p>
        </p:txBody>
      </p:sp>
      <p:sp>
        <p:nvSpPr>
          <p:cNvPr id="13" name="Slide Number Placeholder 12"/>
          <p:cNvSpPr>
            <a:spLocks noGrp="1"/>
          </p:cNvSpPr>
          <p:nvPr>
            <p:ph type="sldNum" sz="quarter" idx="11"/>
          </p:nvPr>
        </p:nvSpPr>
        <p:spPr/>
        <p:txBody>
          <a:bodyPr/>
          <a:lstStyle/>
          <a:p>
            <a:fld id="{4024F9E6-8BD1-4849-86DE-3CD23B63DC4B}" type="slidenum">
              <a:rPr/>
              <a:pPr/>
              <a:t>‹nº›</a:t>
            </a:fld>
            <a:endParaRPr lang="pt-BR"/>
          </a:p>
        </p:txBody>
      </p:sp>
      <p:sp>
        <p:nvSpPr>
          <p:cNvPr id="14" name="Footer Placeholder 13"/>
          <p:cNvSpPr>
            <a:spLocks noGrp="1"/>
          </p:cNvSpPr>
          <p:nvPr>
            <p:ph type="ftr" sz="quarter" idx="12"/>
          </p:nvPr>
        </p:nvSpPr>
        <p:spPr/>
        <p:txBody>
          <a:bodyPr/>
          <a:lstStyle/>
          <a:p>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620000" cy="1673225"/>
          </a:xfrm>
        </p:spPr>
        <p:txBody>
          <a:bodyPr anchor="t"/>
          <a:lstStyle>
            <a:lvl1pPr marL="0" indent="0" latinLnBrk="0">
              <a:buNone/>
              <a:defRPr lang="pt-BR" sz="2800">
                <a:solidFill>
                  <a:schemeClr val="tx2"/>
                </a:solidFill>
              </a:defRPr>
            </a:lvl1pPr>
            <a:lvl2pPr>
              <a:buNone/>
              <a:defRPr lang="pt-BR" sz="1800">
                <a:solidFill>
                  <a:schemeClr val="tx1">
                    <a:tint val="75000"/>
                  </a:schemeClr>
                </a:solidFill>
              </a:defRPr>
            </a:lvl2pPr>
            <a:lvl3pPr>
              <a:buNone/>
              <a:defRPr lang="pt-BR" sz="1600">
                <a:solidFill>
                  <a:schemeClr val="tx1">
                    <a:tint val="75000"/>
                  </a:schemeClr>
                </a:solidFill>
              </a:defRPr>
            </a:lvl3pPr>
            <a:lvl4pPr>
              <a:buNone/>
              <a:defRPr lang="pt-BR" sz="1400">
                <a:solidFill>
                  <a:schemeClr val="tx1">
                    <a:tint val="75000"/>
                  </a:schemeClr>
                </a:solidFill>
              </a:defRPr>
            </a:lvl4pPr>
            <a:lvl5pPr>
              <a:buNone/>
              <a:defRPr lang="pt-BR" sz="1400">
                <a:solidFill>
                  <a:schemeClr val="tx1">
                    <a:tint val="75000"/>
                  </a:schemeClr>
                </a:solidFill>
              </a:defRPr>
            </a:lvl5pPr>
          </a:lstStyle>
          <a:p>
            <a:pPr lvl="0" eaLnBrk="1" latinLnBrk="0" hangingPunct="1"/>
            <a:r>
              <a:rPr kumimoji="0" lang="pt-BR" smtClean="0"/>
              <a:t>Clique para editar o texto mestre</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8" name="Rectangle 7"/>
          <p:cNvSpPr/>
          <p:nvPr/>
        </p:nvSpPr>
        <p:spPr>
          <a:xfrm>
            <a:off x="0" y="1600200"/>
            <a:ext cx="1371600" cy="990600"/>
          </a:xfrm>
          <a:prstGeom prst="rect">
            <a:avLst/>
          </a:prstGeom>
          <a:gradFill flip="none" rotWithShape="1">
            <a:gsLst>
              <a:gs pos="0">
                <a:schemeClr val="accent4">
                  <a:lumMod val="60000"/>
                  <a:lumOff val="40000"/>
                </a:schemeClr>
              </a:gs>
              <a:gs pos="50000">
                <a:schemeClr val="accent4">
                  <a:lumMod val="20000"/>
                  <a:lumOff val="80000"/>
                </a:schemeClr>
              </a:gs>
              <a:gs pos="100000">
                <a:schemeClr val="bg1"/>
              </a:gs>
            </a:gsLst>
            <a:lin ang="108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9" name="Rectangle 8"/>
          <p:cNvSpPr/>
          <p:nvPr/>
        </p:nvSpPr>
        <p:spPr>
          <a:xfrm>
            <a:off x="1371600" y="1600200"/>
            <a:ext cx="7772400" cy="990600"/>
          </a:xfrm>
          <a:prstGeom prst="rect">
            <a:avLst/>
          </a:prstGeom>
          <a:solidFill>
            <a:schemeClr val="tx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2" name="Title 1"/>
          <p:cNvSpPr>
            <a:spLocks noGrp="1"/>
          </p:cNvSpPr>
          <p:nvPr>
            <p:ph type="title"/>
          </p:nvPr>
        </p:nvSpPr>
        <p:spPr>
          <a:xfrm>
            <a:off x="1371600" y="1600200"/>
            <a:ext cx="7620000" cy="990600"/>
          </a:xfrm>
        </p:spPr>
        <p:txBody>
          <a:bodyPr anchor="ctr" anchorCtr="0"/>
          <a:lstStyle>
            <a:lvl1pPr algn="l" latinLnBrk="0">
              <a:buNone/>
              <a:defRPr lang="pt-BR" sz="4400" b="0" cap="none">
                <a:solidFill>
                  <a:srgbClr val="FFFFFF"/>
                </a:solidFill>
              </a:defRPr>
            </a:lvl1pPr>
          </a:lstStyle>
          <a:p>
            <a:r>
              <a:rPr kumimoji="0" lang="pt-BR" smtClean="0"/>
              <a:t>Clique para editar o título mestre</a:t>
            </a:r>
            <a:endParaRPr kumimoji="0" lang="pt-BR"/>
          </a:p>
        </p:txBody>
      </p:sp>
      <p:sp>
        <p:nvSpPr>
          <p:cNvPr id="10" name="Date Placeholder 9"/>
          <p:cNvSpPr>
            <a:spLocks noGrp="1"/>
          </p:cNvSpPr>
          <p:nvPr>
            <p:ph type="dt" sz="half" idx="10"/>
          </p:nvPr>
        </p:nvSpPr>
        <p:spPr/>
        <p:txBody>
          <a:bodyPr/>
          <a:lstStyle/>
          <a:p>
            <a:fld id="{DA480A42-1B47-4A74-9A1D-F67E9D003F15}" type="datetimeFigureOut">
              <a:rPr lang="pt-BR"/>
              <a:pPr/>
              <a:t>29/03/2016</a:t>
            </a:fld>
            <a:endParaRPr lang="pt-BR"/>
          </a:p>
        </p:txBody>
      </p:sp>
      <p:sp>
        <p:nvSpPr>
          <p:cNvPr id="11" name="Slide Number Placeholder 10"/>
          <p:cNvSpPr>
            <a:spLocks noGrp="1"/>
          </p:cNvSpPr>
          <p:nvPr>
            <p:ph type="sldNum" sz="quarter" idx="11"/>
          </p:nvPr>
        </p:nvSpPr>
        <p:spPr/>
        <p:txBody>
          <a:bodyPr/>
          <a:lstStyle/>
          <a:p>
            <a:fld id="{4024F9E6-8BD1-4849-86DE-3CD23B63DC4B}" type="slidenum">
              <a:rPr/>
              <a:pPr/>
              <a:t>‹nº›</a:t>
            </a:fld>
            <a:endParaRPr lang="pt-BR"/>
          </a:p>
        </p:txBody>
      </p:sp>
      <p:sp>
        <p:nvSpPr>
          <p:cNvPr id="15" name="Footer Placeholder 14"/>
          <p:cNvSpPr>
            <a:spLocks noGrp="1"/>
          </p:cNvSpPr>
          <p:nvPr>
            <p:ph type="ftr" sz="quarter" idx="12"/>
          </p:nvPr>
        </p:nvSpPr>
        <p:spPr/>
        <p:txBody>
          <a:bodyPr/>
          <a:lstStyle/>
          <a:p>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uas partes de conteúdo">
    <p:spTree>
      <p:nvGrpSpPr>
        <p:cNvPr id="1" name=""/>
        <p:cNvGrpSpPr/>
        <p:nvPr/>
      </p:nvGrpSpPr>
      <p:grpSpPr>
        <a:xfrm>
          <a:off x="0" y="0"/>
          <a:ext cx="0" cy="0"/>
          <a:chOff x="0" y="0"/>
          <a:chExt cx="0" cy="0"/>
        </a:xfrm>
      </p:grpSpPr>
      <p:sp>
        <p:nvSpPr>
          <p:cNvPr id="9" name="Content Placeholder 8"/>
          <p:cNvSpPr>
            <a:spLocks noGrp="1"/>
          </p:cNvSpPr>
          <p:nvPr>
            <p:ph sz="quarter" idx="1"/>
          </p:nvPr>
        </p:nvSpPr>
        <p:spPr>
          <a:xfrm>
            <a:off x="762000" y="1589567"/>
            <a:ext cx="3886200" cy="4572000"/>
          </a:xfrm>
        </p:spPr>
        <p:txBody>
          <a:body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pt-BR"/>
          </a:p>
        </p:txBody>
      </p:sp>
      <p:sp>
        <p:nvSpPr>
          <p:cNvPr id="11" name="Content Placeholder 10"/>
          <p:cNvSpPr>
            <a:spLocks noGrp="1"/>
          </p:cNvSpPr>
          <p:nvPr>
            <p:ph sz="quarter" idx="2"/>
          </p:nvPr>
        </p:nvSpPr>
        <p:spPr>
          <a:xfrm>
            <a:off x="4876800" y="1589567"/>
            <a:ext cx="3886200" cy="4572000"/>
          </a:xfrm>
        </p:spPr>
        <p:txBody>
          <a:body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pt-BR"/>
          </a:p>
        </p:txBody>
      </p:sp>
      <p:sp>
        <p:nvSpPr>
          <p:cNvPr id="13" name="Title 12"/>
          <p:cNvSpPr>
            <a:spLocks noGrp="1"/>
          </p:cNvSpPr>
          <p:nvPr>
            <p:ph type="title"/>
          </p:nvPr>
        </p:nvSpPr>
        <p:spPr/>
        <p:txBody>
          <a:bodyPr/>
          <a:lstStyle/>
          <a:p>
            <a:r>
              <a:rPr lang="pt-BR" smtClean="0"/>
              <a:t>Clique para editar o título mestre</a:t>
            </a:r>
            <a:endParaRPr lang="pt-BR"/>
          </a:p>
        </p:txBody>
      </p:sp>
      <p:sp>
        <p:nvSpPr>
          <p:cNvPr id="14" name="Date Placeholder 13"/>
          <p:cNvSpPr>
            <a:spLocks noGrp="1"/>
          </p:cNvSpPr>
          <p:nvPr>
            <p:ph type="dt" sz="half" idx="10"/>
          </p:nvPr>
        </p:nvSpPr>
        <p:spPr/>
        <p:txBody>
          <a:bodyPr/>
          <a:lstStyle/>
          <a:p>
            <a:fld id="{DA480A42-1B47-4A74-9A1D-F67E9D003F15}" type="datetimeFigureOut">
              <a:rPr lang="pt-BR"/>
              <a:pPr/>
              <a:t>29/03/2016</a:t>
            </a:fld>
            <a:endParaRPr lang="pt-BR"/>
          </a:p>
        </p:txBody>
      </p:sp>
      <p:sp>
        <p:nvSpPr>
          <p:cNvPr id="15" name="Slide Number Placeholder 14"/>
          <p:cNvSpPr>
            <a:spLocks noGrp="1"/>
          </p:cNvSpPr>
          <p:nvPr>
            <p:ph type="sldNum" sz="quarter" idx="11"/>
          </p:nvPr>
        </p:nvSpPr>
        <p:spPr/>
        <p:txBody>
          <a:bodyPr/>
          <a:lstStyle/>
          <a:p>
            <a:fld id="{4024F9E6-8BD1-4849-86DE-3CD23B63DC4B}" type="slidenum">
              <a:rPr/>
              <a:pPr/>
              <a:t>‹nº›</a:t>
            </a:fld>
            <a:endParaRPr lang="pt-BR"/>
          </a:p>
        </p:txBody>
      </p:sp>
      <p:sp>
        <p:nvSpPr>
          <p:cNvPr id="16" name="Footer Placeholder 15"/>
          <p:cNvSpPr>
            <a:spLocks noGrp="1"/>
          </p:cNvSpPr>
          <p:nvPr>
            <p:ph type="ftr" sz="quarter" idx="12"/>
          </p:nvPr>
        </p:nvSpPr>
        <p:spPr/>
        <p:txBody>
          <a:bodyPr/>
          <a:lstStyle/>
          <a:p>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ção">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762000" y="2438400"/>
            <a:ext cx="3886200" cy="3581400"/>
          </a:xfrm>
        </p:spPr>
        <p:txBody>
          <a:body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pt-BR"/>
          </a:p>
        </p:txBody>
      </p:sp>
      <p:sp>
        <p:nvSpPr>
          <p:cNvPr id="13" name="Content Placeholder 12"/>
          <p:cNvSpPr>
            <a:spLocks noGrp="1"/>
          </p:cNvSpPr>
          <p:nvPr>
            <p:ph sz="quarter" idx="4"/>
          </p:nvPr>
        </p:nvSpPr>
        <p:spPr>
          <a:xfrm>
            <a:off x="4876800" y="2438400"/>
            <a:ext cx="3886200" cy="3581400"/>
          </a:xfrm>
        </p:spPr>
        <p:txBody>
          <a:body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pt-BR"/>
          </a:p>
        </p:txBody>
      </p:sp>
      <p:sp>
        <p:nvSpPr>
          <p:cNvPr id="16" name="Text Placeholder 15"/>
          <p:cNvSpPr>
            <a:spLocks noGrp="1"/>
          </p:cNvSpPr>
          <p:nvPr>
            <p:ph type="body" sz="quarter" idx="1"/>
          </p:nvPr>
        </p:nvSpPr>
        <p:spPr>
          <a:xfrm>
            <a:off x="762000" y="1752600"/>
            <a:ext cx="3886200" cy="640080"/>
          </a:xfrm>
          <a:solidFill>
            <a:schemeClr val="accent3"/>
          </a:solidFill>
        </p:spPr>
        <p:txBody>
          <a:bodyPr rtlCol="0" anchor="ctr"/>
          <a:lstStyle>
            <a:lvl1pPr marL="0" indent="0" latinLnBrk="0">
              <a:buFontTx/>
              <a:buNone/>
              <a:defRPr lang="pt-BR" sz="2000" b="0">
                <a:solidFill>
                  <a:srgbClr val="FFFFFF"/>
                </a:solidFill>
              </a:defRPr>
            </a:lvl1pPr>
          </a:lstStyle>
          <a:p>
            <a:pPr lvl="0" eaLnBrk="1" latinLnBrk="0" hangingPunct="1"/>
            <a:r>
              <a:rPr kumimoji="0" lang="pt-BR" smtClean="0"/>
              <a:t>Clique para editar o texto mestre</a:t>
            </a:r>
          </a:p>
        </p:txBody>
      </p:sp>
      <p:sp>
        <p:nvSpPr>
          <p:cNvPr id="15" name="Text Placeholder 14"/>
          <p:cNvSpPr>
            <a:spLocks noGrp="1"/>
          </p:cNvSpPr>
          <p:nvPr>
            <p:ph type="body" sz="quarter" idx="3"/>
          </p:nvPr>
        </p:nvSpPr>
        <p:spPr>
          <a:xfrm>
            <a:off x="4876800" y="1752600"/>
            <a:ext cx="3886200" cy="640080"/>
          </a:xfrm>
          <a:solidFill>
            <a:schemeClr val="accent3"/>
          </a:solidFill>
        </p:spPr>
        <p:txBody>
          <a:bodyPr rtlCol="0" anchor="ctr"/>
          <a:lstStyle>
            <a:lvl1pPr marL="0" indent="0" latinLnBrk="0">
              <a:buFontTx/>
              <a:buNone/>
              <a:defRPr lang="pt-BR" sz="2000" b="0">
                <a:solidFill>
                  <a:srgbClr val="FFFFFF"/>
                </a:solidFill>
              </a:defRPr>
            </a:lvl1pPr>
          </a:lstStyle>
          <a:p>
            <a:pPr lvl="0" eaLnBrk="1" latinLnBrk="0" hangingPunct="1"/>
            <a:r>
              <a:rPr kumimoji="0" lang="pt-BR" smtClean="0"/>
              <a:t>Clique para editar o texto mestre</a:t>
            </a:r>
          </a:p>
        </p:txBody>
      </p:sp>
      <p:sp>
        <p:nvSpPr>
          <p:cNvPr id="17" name="Title 16"/>
          <p:cNvSpPr>
            <a:spLocks noGrp="1"/>
          </p:cNvSpPr>
          <p:nvPr>
            <p:ph type="title"/>
          </p:nvPr>
        </p:nvSpPr>
        <p:spPr/>
        <p:txBody>
          <a:bodyPr/>
          <a:lstStyle/>
          <a:p>
            <a:r>
              <a:rPr lang="pt-BR" smtClean="0"/>
              <a:t>Clique para editar o título mestre</a:t>
            </a:r>
            <a:endParaRPr lang="pt-BR"/>
          </a:p>
        </p:txBody>
      </p:sp>
      <p:sp>
        <p:nvSpPr>
          <p:cNvPr id="18" name="Date Placeholder 17"/>
          <p:cNvSpPr>
            <a:spLocks noGrp="1"/>
          </p:cNvSpPr>
          <p:nvPr>
            <p:ph type="dt" sz="half" idx="10"/>
          </p:nvPr>
        </p:nvSpPr>
        <p:spPr/>
        <p:txBody>
          <a:bodyPr/>
          <a:lstStyle/>
          <a:p>
            <a:fld id="{DA480A42-1B47-4A74-9A1D-F67E9D003F15}" type="datetimeFigureOut">
              <a:rPr lang="pt-BR"/>
              <a:pPr/>
              <a:t>29/03/2016</a:t>
            </a:fld>
            <a:endParaRPr lang="pt-BR"/>
          </a:p>
        </p:txBody>
      </p:sp>
      <p:sp>
        <p:nvSpPr>
          <p:cNvPr id="19" name="Slide Number Placeholder 18"/>
          <p:cNvSpPr>
            <a:spLocks noGrp="1"/>
          </p:cNvSpPr>
          <p:nvPr>
            <p:ph type="sldNum" sz="quarter" idx="11"/>
          </p:nvPr>
        </p:nvSpPr>
        <p:spPr/>
        <p:txBody>
          <a:bodyPr/>
          <a:lstStyle/>
          <a:p>
            <a:fld id="{4024F9E6-8BD1-4849-86DE-3CD23B63DC4B}" type="slidenum">
              <a:rPr/>
              <a:pPr/>
              <a:t>‹nº›</a:t>
            </a:fld>
            <a:endParaRPr lang="pt-BR"/>
          </a:p>
        </p:txBody>
      </p:sp>
      <p:sp>
        <p:nvSpPr>
          <p:cNvPr id="20" name="Footer Placeholder 19"/>
          <p:cNvSpPr>
            <a:spLocks noGrp="1"/>
          </p:cNvSpPr>
          <p:nvPr>
            <p:ph type="ftr" sz="quarter" idx="12"/>
          </p:nvPr>
        </p:nvSpPr>
        <p:spPr/>
        <p:txBody>
          <a:bodyPr/>
          <a:lstStyle/>
          <a:p>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mente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mtClean="0"/>
              <a:t>Clique para editar o título mestre</a:t>
            </a:r>
            <a:endParaRPr lang="pt-BR"/>
          </a:p>
        </p:txBody>
      </p:sp>
      <p:sp>
        <p:nvSpPr>
          <p:cNvPr id="7" name="Date Placeholder 6"/>
          <p:cNvSpPr>
            <a:spLocks noGrp="1"/>
          </p:cNvSpPr>
          <p:nvPr>
            <p:ph type="dt" sz="half" idx="10"/>
          </p:nvPr>
        </p:nvSpPr>
        <p:spPr/>
        <p:txBody>
          <a:bodyPr/>
          <a:lstStyle/>
          <a:p>
            <a:fld id="{DA480A42-1B47-4A74-9A1D-F67E9D003F15}" type="datetimeFigureOut">
              <a:rPr lang="pt-BR"/>
              <a:pPr/>
              <a:t>29/03/2016</a:t>
            </a:fld>
            <a:endParaRPr lang="pt-BR"/>
          </a:p>
        </p:txBody>
      </p:sp>
      <p:sp>
        <p:nvSpPr>
          <p:cNvPr id="8" name="Slide Number Placeholder 7"/>
          <p:cNvSpPr>
            <a:spLocks noGrp="1"/>
          </p:cNvSpPr>
          <p:nvPr>
            <p:ph type="sldNum" sz="quarter" idx="11"/>
          </p:nvPr>
        </p:nvSpPr>
        <p:spPr/>
        <p:txBody>
          <a:bodyPr/>
          <a:lstStyle/>
          <a:p>
            <a:fld id="{4024F9E6-8BD1-4849-86DE-3CD23B63DC4B}" type="slidenum">
              <a:rPr/>
              <a:pPr/>
              <a:t>‹nº›</a:t>
            </a:fld>
            <a:endParaRPr lang="pt-BR"/>
          </a:p>
        </p:txBody>
      </p:sp>
      <p:sp>
        <p:nvSpPr>
          <p:cNvPr id="9" name="Footer Placeholder 8"/>
          <p:cNvSpPr>
            <a:spLocks noGrp="1"/>
          </p:cNvSpPr>
          <p:nvPr>
            <p:ph type="ftr" sz="quarter" idx="12"/>
          </p:nvPr>
        </p:nvSpPr>
        <p:spPr/>
        <p:txBody>
          <a:bodyPr/>
          <a:lstStyle/>
          <a:p>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A480A42-1B47-4A74-9A1D-F67E9D003F15}" type="datetimeFigureOut">
              <a:rPr lang="pt-BR"/>
              <a:pPr/>
              <a:t>29/03/2016</a:t>
            </a:fld>
            <a:endParaRPr lang="pt-BR"/>
          </a:p>
        </p:txBody>
      </p:sp>
      <p:sp>
        <p:nvSpPr>
          <p:cNvPr id="6" name="Slide Number Placeholder 5"/>
          <p:cNvSpPr>
            <a:spLocks noGrp="1"/>
          </p:cNvSpPr>
          <p:nvPr>
            <p:ph type="sldNum" sz="quarter" idx="11"/>
          </p:nvPr>
        </p:nvSpPr>
        <p:spPr/>
        <p:txBody>
          <a:bodyPr/>
          <a:lstStyle/>
          <a:p>
            <a:fld id="{4024F9E6-8BD1-4849-86DE-3CD23B63DC4B}" type="slidenum">
              <a:rPr/>
              <a:pPr/>
              <a:t>‹nº›</a:t>
            </a:fld>
            <a:endParaRPr lang="pt-BR"/>
          </a:p>
        </p:txBody>
      </p:sp>
      <p:sp>
        <p:nvSpPr>
          <p:cNvPr id="7" name="Footer Placeholder 6"/>
          <p:cNvSpPr>
            <a:spLocks noGrp="1"/>
          </p:cNvSpPr>
          <p:nvPr>
            <p:ph type="ftr" sz="quarter" idx="12"/>
          </p:nvPr>
        </p:nvSpPr>
        <p:spPr/>
        <p:txBody>
          <a:bodyPr/>
          <a:lstStyle/>
          <a:p>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údo com legenda">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762000" y="1600200"/>
            <a:ext cx="1600200" cy="4495800"/>
          </a:xfrm>
          <a:solidFill>
            <a:schemeClr val="accent3"/>
          </a:solidFill>
          <a:ln w="50800" cap="sq" cmpd="dbl" algn="ctr">
            <a:no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latinLnBrk="0">
              <a:spcAft>
                <a:spcPts val="1000"/>
              </a:spcAft>
              <a:buNone/>
              <a:defRPr lang="pt-BR" sz="1800"/>
            </a:lvl1pPr>
            <a:lvl2pPr>
              <a:buNone/>
              <a:defRPr lang="pt-BR" sz="1200"/>
            </a:lvl2pPr>
            <a:lvl3pPr>
              <a:buNone/>
              <a:defRPr lang="pt-BR" sz="1000"/>
            </a:lvl3pPr>
            <a:lvl4pPr>
              <a:buNone/>
              <a:defRPr lang="pt-BR" sz="900"/>
            </a:lvl4pPr>
            <a:lvl5pPr>
              <a:buNone/>
              <a:defRPr lang="pt-BR" sz="900"/>
            </a:lvl5pPr>
          </a:lstStyle>
          <a:p>
            <a:pPr lvl="0" eaLnBrk="1" latinLnBrk="0" hangingPunct="1"/>
            <a:r>
              <a:rPr kumimoji="0" lang="pt-BR" smtClean="0"/>
              <a:t>Clique para editar o texto mestre</a:t>
            </a:r>
          </a:p>
        </p:txBody>
      </p:sp>
      <p:sp>
        <p:nvSpPr>
          <p:cNvPr id="9" name="Content Placeholder 8"/>
          <p:cNvSpPr>
            <a:spLocks noGrp="1"/>
          </p:cNvSpPr>
          <p:nvPr>
            <p:ph sz="quarter" idx="1"/>
          </p:nvPr>
        </p:nvSpPr>
        <p:spPr>
          <a:xfrm>
            <a:off x="2438400" y="1600200"/>
            <a:ext cx="6324600" cy="4572000"/>
          </a:xfrm>
        </p:spPr>
        <p:txBody>
          <a:body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pt-BR"/>
          </a:p>
        </p:txBody>
      </p:sp>
      <p:sp>
        <p:nvSpPr>
          <p:cNvPr id="8" name="Title 7"/>
          <p:cNvSpPr>
            <a:spLocks noGrp="1"/>
          </p:cNvSpPr>
          <p:nvPr>
            <p:ph type="title"/>
          </p:nvPr>
        </p:nvSpPr>
        <p:spPr/>
        <p:txBody>
          <a:bodyPr/>
          <a:lstStyle/>
          <a:p>
            <a:r>
              <a:rPr lang="pt-BR" smtClean="0"/>
              <a:t>Clique para editar o título mestre</a:t>
            </a:r>
            <a:endParaRPr lang="pt-BR"/>
          </a:p>
        </p:txBody>
      </p:sp>
      <p:sp>
        <p:nvSpPr>
          <p:cNvPr id="10" name="Date Placeholder 9"/>
          <p:cNvSpPr>
            <a:spLocks noGrp="1"/>
          </p:cNvSpPr>
          <p:nvPr>
            <p:ph type="dt" sz="half" idx="10"/>
          </p:nvPr>
        </p:nvSpPr>
        <p:spPr/>
        <p:txBody>
          <a:bodyPr/>
          <a:lstStyle/>
          <a:p>
            <a:fld id="{DA480A42-1B47-4A74-9A1D-F67E9D003F15}" type="datetimeFigureOut">
              <a:rPr lang="pt-BR"/>
              <a:pPr/>
              <a:t>29/03/2016</a:t>
            </a:fld>
            <a:endParaRPr lang="pt-BR"/>
          </a:p>
        </p:txBody>
      </p:sp>
      <p:sp>
        <p:nvSpPr>
          <p:cNvPr id="11" name="Slide Number Placeholder 10"/>
          <p:cNvSpPr>
            <a:spLocks noGrp="1"/>
          </p:cNvSpPr>
          <p:nvPr>
            <p:ph type="sldNum" sz="quarter" idx="11"/>
          </p:nvPr>
        </p:nvSpPr>
        <p:spPr/>
        <p:txBody>
          <a:bodyPr/>
          <a:lstStyle/>
          <a:p>
            <a:fld id="{4024F9E6-8BD1-4849-86DE-3CD23B63DC4B}" type="slidenum">
              <a:rPr/>
              <a:pPr/>
              <a:t>‹nº›</a:t>
            </a:fld>
            <a:endParaRPr lang="pt-BR"/>
          </a:p>
        </p:txBody>
      </p:sp>
      <p:sp>
        <p:nvSpPr>
          <p:cNvPr id="12" name="Footer Placeholder 11"/>
          <p:cNvSpPr>
            <a:spLocks noGrp="1"/>
          </p:cNvSpPr>
          <p:nvPr>
            <p:ph type="ftr" sz="quarter" idx="12"/>
          </p:nvPr>
        </p:nvSpPr>
        <p:spPr/>
        <p:txBody>
          <a:bodyPr/>
          <a:lstStyle/>
          <a:p>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371600" y="5486400"/>
            <a:ext cx="7543800" cy="685800"/>
          </a:xfrm>
        </p:spPr>
        <p:txBody>
          <a:bodyPr/>
          <a:lstStyle>
            <a:lvl1pPr marL="0" indent="0" latinLnBrk="0">
              <a:buFontTx/>
              <a:buNone/>
              <a:defRPr lang="pt-BR" sz="1700">
                <a:solidFill>
                  <a:schemeClr val="tx2"/>
                </a:solidFill>
              </a:defRPr>
            </a:lvl1pPr>
            <a:lvl2pPr>
              <a:buFontTx/>
              <a:buNone/>
              <a:defRPr lang="pt-BR" sz="1200"/>
            </a:lvl2pPr>
            <a:lvl3pPr>
              <a:buFontTx/>
              <a:buNone/>
              <a:defRPr lang="pt-BR" sz="1000"/>
            </a:lvl3pPr>
            <a:lvl4pPr>
              <a:buFontTx/>
              <a:buNone/>
              <a:defRPr lang="pt-BR" sz="900"/>
            </a:lvl4pPr>
            <a:lvl5pPr>
              <a:buFontTx/>
              <a:buNone/>
              <a:defRPr lang="pt-BR" sz="900"/>
            </a:lvl5pPr>
          </a:lstStyle>
          <a:p>
            <a:pPr lvl="0" eaLnBrk="1" latinLnBrk="0" hangingPunct="1"/>
            <a:r>
              <a:rPr kumimoji="0" lang="pt-BR" smtClean="0"/>
              <a:t>Clique para editar o texto mestre</a:t>
            </a:r>
          </a:p>
        </p:txBody>
      </p:sp>
      <p:sp>
        <p:nvSpPr>
          <p:cNvPr id="8" name="Rectangle 7"/>
          <p:cNvSpPr/>
          <p:nvPr/>
        </p:nvSpPr>
        <p:spPr bwMode="white">
          <a:xfrm>
            <a:off x="0"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9" name="Rectangle 8"/>
          <p:cNvSpPr/>
          <p:nvPr/>
        </p:nvSpPr>
        <p:spPr>
          <a:xfrm>
            <a:off x="0" y="4658868"/>
            <a:ext cx="1371600" cy="713232"/>
          </a:xfrm>
          <a:prstGeom prst="rect">
            <a:avLst/>
          </a:prstGeom>
          <a:gradFill>
            <a:gsLst>
              <a:gs pos="0">
                <a:schemeClr val="accent4">
                  <a:lumMod val="60000"/>
                  <a:lumOff val="40000"/>
                </a:schemeClr>
              </a:gs>
              <a:gs pos="50000">
                <a:schemeClr val="accent4">
                  <a:lumMod val="20000"/>
                  <a:lumOff val="80000"/>
                </a:schemeClr>
              </a:gs>
              <a:gs pos="100000">
                <a:schemeClr val="bg1"/>
              </a:gs>
            </a:gsLst>
            <a:lin ang="10800000" scaled="1"/>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10" name="Rectangle 9"/>
          <p:cNvSpPr/>
          <p:nvPr/>
        </p:nvSpPr>
        <p:spPr>
          <a:xfrm>
            <a:off x="1371600" y="4658868"/>
            <a:ext cx="7772400" cy="713232"/>
          </a:xfrm>
          <a:prstGeom prst="rect">
            <a:avLst/>
          </a:prstGeom>
          <a:solidFill>
            <a:schemeClr val="tx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2" name="Title 1"/>
          <p:cNvSpPr>
            <a:spLocks noGrp="1"/>
          </p:cNvSpPr>
          <p:nvPr>
            <p:ph type="title"/>
          </p:nvPr>
        </p:nvSpPr>
        <p:spPr>
          <a:xfrm>
            <a:off x="1371600" y="4675516"/>
            <a:ext cx="7543800" cy="658483"/>
          </a:xfrm>
        </p:spPr>
        <p:txBody>
          <a:bodyPr anchor="ctr"/>
          <a:lstStyle>
            <a:lvl1pPr algn="l" latinLnBrk="0">
              <a:buNone/>
              <a:defRPr lang="pt-BR" sz="2800" b="0">
                <a:solidFill>
                  <a:srgbClr val="FFFFFF"/>
                </a:solidFill>
              </a:defRPr>
            </a:lvl1pPr>
          </a:lstStyle>
          <a:p>
            <a:r>
              <a:rPr kumimoji="0" lang="pt-BR" smtClean="0"/>
              <a:t>Clique para editar o título mestre</a:t>
            </a:r>
            <a:endParaRPr kumimoji="0" lang="pt-BR"/>
          </a:p>
        </p:txBody>
      </p:sp>
      <p:sp>
        <p:nvSpPr>
          <p:cNvPr id="3" name="Picture Placeholder 2"/>
          <p:cNvSpPr>
            <a:spLocks noGrp="1"/>
          </p:cNvSpPr>
          <p:nvPr>
            <p:ph type="pic" idx="1"/>
          </p:nvPr>
        </p:nvSpPr>
        <p:spPr>
          <a:xfrm>
            <a:off x="1371600" y="0"/>
            <a:ext cx="7772400" cy="4568952"/>
          </a:xfrm>
          <a:solidFill>
            <a:schemeClr val="accent3">
              <a:lumMod val="20000"/>
              <a:lumOff val="80000"/>
            </a:schemeClr>
          </a:solidFill>
          <a:ln>
            <a:noFill/>
          </a:ln>
        </p:spPr>
        <p:txBody>
          <a:bodyPr>
            <a:normAutofit/>
          </a:bodyPr>
          <a:lstStyle>
            <a:lvl1pPr marL="0" indent="0" latinLnBrk="0">
              <a:buNone/>
              <a:defRPr lang="pt-BR" sz="2400">
                <a:solidFill>
                  <a:schemeClr val="tx2"/>
                </a:solidFill>
              </a:defRPr>
            </a:lvl1pPr>
          </a:lstStyle>
          <a:p>
            <a:r>
              <a:rPr kumimoji="0" lang="pt-BR" smtClean="0"/>
              <a:t>Clique no ícone para adicionar uma imagem</a:t>
            </a:r>
            <a:endParaRPr kumimoji="0" lang="pt-BR"/>
          </a:p>
        </p:txBody>
      </p:sp>
      <p:sp>
        <p:nvSpPr>
          <p:cNvPr id="15" name="Date Placeholder 14"/>
          <p:cNvSpPr>
            <a:spLocks noGrp="1"/>
          </p:cNvSpPr>
          <p:nvPr>
            <p:ph type="dt" sz="half" idx="10"/>
          </p:nvPr>
        </p:nvSpPr>
        <p:spPr/>
        <p:txBody>
          <a:bodyPr/>
          <a:lstStyle/>
          <a:p>
            <a:fld id="{DA480A42-1B47-4A74-9A1D-F67E9D003F15}" type="datetimeFigureOut">
              <a:rPr lang="pt-BR"/>
              <a:pPr/>
              <a:t>29/03/2016</a:t>
            </a:fld>
            <a:endParaRPr lang="pt-BR"/>
          </a:p>
        </p:txBody>
      </p:sp>
      <p:sp>
        <p:nvSpPr>
          <p:cNvPr id="16" name="Slide Number Placeholder 15"/>
          <p:cNvSpPr>
            <a:spLocks noGrp="1"/>
          </p:cNvSpPr>
          <p:nvPr>
            <p:ph type="sldNum" sz="quarter" idx="11"/>
          </p:nvPr>
        </p:nvSpPr>
        <p:spPr/>
        <p:txBody>
          <a:bodyPr/>
          <a:lstStyle/>
          <a:p>
            <a:fld id="{4024F9E6-8BD1-4849-86DE-3CD23B63DC4B}" type="slidenum">
              <a:rPr/>
              <a:pPr/>
              <a:t>‹nº›</a:t>
            </a:fld>
            <a:endParaRPr lang="pt-BR"/>
          </a:p>
        </p:txBody>
      </p:sp>
      <p:sp>
        <p:nvSpPr>
          <p:cNvPr id="17" name="Footer Placeholder 16"/>
          <p:cNvSpPr>
            <a:spLocks noGrp="1"/>
          </p:cNvSpPr>
          <p:nvPr>
            <p:ph type="ftr" sz="quarter" idx="12"/>
          </p:nvPr>
        </p:nvSpPr>
        <p:spPr/>
        <p:txBody>
          <a:bodyPr/>
          <a:lstStyle/>
          <a:p>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pt-BR" smtClean="0"/>
              <a:t>Clique para editar o título mestre</a:t>
            </a:r>
            <a:endParaRPr kumimoji="0" lang="pt-BR"/>
          </a:p>
        </p:txBody>
      </p:sp>
      <p:sp>
        <p:nvSpPr>
          <p:cNvPr id="3" name="Vertical Text Placeholder 2"/>
          <p:cNvSpPr>
            <a:spLocks noGrp="1"/>
          </p:cNvSpPr>
          <p:nvPr>
            <p:ph type="body" orient="vert" idx="1"/>
          </p:nvPr>
        </p:nvSpPr>
        <p:spPr/>
        <p:txBody>
          <a:bodyPr vert="eaVert"/>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pt-BR"/>
          </a:p>
        </p:txBody>
      </p:sp>
      <p:sp>
        <p:nvSpPr>
          <p:cNvPr id="7" name="Date Placeholder 6"/>
          <p:cNvSpPr>
            <a:spLocks noGrp="1"/>
          </p:cNvSpPr>
          <p:nvPr>
            <p:ph type="dt" sz="half" idx="10"/>
          </p:nvPr>
        </p:nvSpPr>
        <p:spPr/>
        <p:txBody>
          <a:bodyPr/>
          <a:lstStyle/>
          <a:p>
            <a:fld id="{DA480A42-1B47-4A74-9A1D-F67E9D003F15}" type="datetimeFigureOut">
              <a:rPr lang="pt-BR"/>
              <a:pPr/>
              <a:t>29/03/2016</a:t>
            </a:fld>
            <a:endParaRPr lang="pt-BR"/>
          </a:p>
        </p:txBody>
      </p:sp>
      <p:sp>
        <p:nvSpPr>
          <p:cNvPr id="8" name="Slide Number Placeholder 7"/>
          <p:cNvSpPr>
            <a:spLocks noGrp="1"/>
          </p:cNvSpPr>
          <p:nvPr>
            <p:ph type="sldNum" sz="quarter" idx="11"/>
          </p:nvPr>
        </p:nvSpPr>
        <p:spPr/>
        <p:txBody>
          <a:bodyPr/>
          <a:lstStyle/>
          <a:p>
            <a:fld id="{4024F9E6-8BD1-4849-86DE-3CD23B63DC4B}" type="slidenum">
              <a:rPr/>
              <a:pPr/>
              <a:t>‹nº›</a:t>
            </a:fld>
            <a:endParaRPr lang="pt-BR"/>
          </a:p>
        </p:txBody>
      </p:sp>
      <p:sp>
        <p:nvSpPr>
          <p:cNvPr id="9" name="Footer Placeholder 8"/>
          <p:cNvSpPr>
            <a:spLocks noGrp="1"/>
          </p:cNvSpPr>
          <p:nvPr>
            <p:ph type="ftr" sz="quarter" idx="12"/>
          </p:nvPr>
        </p:nvSpPr>
        <p:spPr/>
        <p:txBody>
          <a:bodyPr/>
          <a:lstStyle/>
          <a:p>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e texto">
    <p:bg>
      <p:bgPr>
        <a:gradFill flip="none" rotWithShape="1">
          <a:gsLst>
            <a:gs pos="0">
              <a:schemeClr val="accent3">
                <a:lumMod val="60000"/>
                <a:lumOff val="40000"/>
              </a:schemeClr>
            </a:gs>
            <a:gs pos="50000">
              <a:schemeClr val="accent3">
                <a:lumMod val="20000"/>
                <a:lumOff val="80000"/>
              </a:schemeClr>
            </a:gs>
            <a:gs pos="100000">
              <a:schemeClr val="bg1"/>
            </a:gs>
          </a:gsLst>
          <a:lin ang="8100000" scaled="1"/>
          <a:tileRect/>
        </a:gra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pt-BR" smtClean="0"/>
              <a:t>Clique para editar o título mestre</a:t>
            </a:r>
            <a:endParaRPr kumimoji="0" lang="pt-BR"/>
          </a:p>
        </p:txBody>
      </p:sp>
      <p:sp>
        <p:nvSpPr>
          <p:cNvPr id="3" name="Vertical Text Placeholder 2"/>
          <p:cNvSpPr>
            <a:spLocks noGrp="1"/>
          </p:cNvSpPr>
          <p:nvPr>
            <p:ph type="body" orient="vert" idx="1"/>
          </p:nvPr>
        </p:nvSpPr>
        <p:spPr>
          <a:xfrm>
            <a:off x="457200" y="609600"/>
            <a:ext cx="6019800" cy="5516564"/>
          </a:xfrm>
        </p:spPr>
        <p:txBody>
          <a:bodyPr vert="eaVert"/>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pt-BR"/>
          </a:p>
        </p:txBody>
      </p:sp>
      <p:sp>
        <p:nvSpPr>
          <p:cNvPr id="7" name="Rectangle 6"/>
          <p:cNvSpPr/>
          <p:nvPr/>
        </p:nvSpPr>
        <p:spPr bwMode="white">
          <a:xfrm>
            <a:off x="8823960"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pt-BR"/>
          </a:p>
        </p:txBody>
      </p:sp>
      <p:sp>
        <p:nvSpPr>
          <p:cNvPr id="8" name="Rectangle 7"/>
          <p:cNvSpPr/>
          <p:nvPr/>
        </p:nvSpPr>
        <p:spPr>
          <a:xfrm>
            <a:off x="8915400" y="533400"/>
            <a:ext cx="228600" cy="6324600"/>
          </a:xfrm>
          <a:prstGeom prst="rect">
            <a:avLst/>
          </a:prstGeom>
          <a:solidFill>
            <a:schemeClr val="tx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pt-BR"/>
          </a:p>
        </p:txBody>
      </p:sp>
      <p:sp>
        <p:nvSpPr>
          <p:cNvPr id="9" name="Rectangle 8"/>
          <p:cNvSpPr/>
          <p:nvPr/>
        </p:nvSpPr>
        <p:spPr>
          <a:xfrm>
            <a:off x="0" y="0"/>
            <a:ext cx="9144000" cy="533400"/>
          </a:xfrm>
          <a:prstGeom prst="rect">
            <a:avLst/>
          </a:prstGeom>
          <a:gradFill>
            <a:gsLst>
              <a:gs pos="0">
                <a:schemeClr val="accent4">
                  <a:lumMod val="60000"/>
                  <a:lumOff val="40000"/>
                </a:schemeClr>
              </a:gs>
              <a:gs pos="50000">
                <a:schemeClr val="accent4">
                  <a:lumMod val="20000"/>
                  <a:lumOff val="80000"/>
                </a:schemeClr>
              </a:gs>
              <a:gs pos="100000">
                <a:schemeClr val="bg1"/>
              </a:gs>
            </a:gsLst>
            <a:lin ang="10800000" scaled="1"/>
          </a:gra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pt-BR"/>
          </a:p>
        </p:txBody>
      </p:sp>
      <p:sp>
        <p:nvSpPr>
          <p:cNvPr id="10" name="Date Placeholder 9"/>
          <p:cNvSpPr>
            <a:spLocks noGrp="1"/>
          </p:cNvSpPr>
          <p:nvPr>
            <p:ph type="dt" sz="half" idx="10"/>
          </p:nvPr>
        </p:nvSpPr>
        <p:spPr/>
        <p:txBody>
          <a:bodyPr/>
          <a:lstStyle/>
          <a:p>
            <a:fld id="{DA480A42-1B47-4A74-9A1D-F67E9D003F15}" type="datetimeFigureOut">
              <a:rPr lang="pt-BR"/>
              <a:pPr/>
              <a:t>29/03/2016</a:t>
            </a:fld>
            <a:endParaRPr lang="pt-BR"/>
          </a:p>
        </p:txBody>
      </p:sp>
      <p:sp>
        <p:nvSpPr>
          <p:cNvPr id="11" name="Slide Number Placeholder 10"/>
          <p:cNvSpPr>
            <a:spLocks noGrp="1"/>
          </p:cNvSpPr>
          <p:nvPr>
            <p:ph type="sldNum" sz="quarter" idx="11"/>
          </p:nvPr>
        </p:nvSpPr>
        <p:spPr/>
        <p:txBody>
          <a:bodyPr/>
          <a:lstStyle/>
          <a:p>
            <a:fld id="{4024F9E6-8BD1-4849-86DE-3CD23B63DC4B}" type="slidenum">
              <a:rPr/>
              <a:pPr/>
              <a:t>‹nº›</a:t>
            </a:fld>
            <a:endParaRPr lang="pt-BR"/>
          </a:p>
        </p:txBody>
      </p:sp>
      <p:sp>
        <p:nvSpPr>
          <p:cNvPr id="12" name="Footer Placeholder 11"/>
          <p:cNvSpPr>
            <a:spLocks noGrp="1"/>
          </p:cNvSpPr>
          <p:nvPr>
            <p:ph type="ftr" sz="quarter" idx="12"/>
          </p:nvPr>
        </p:nvSpPr>
        <p:spPr/>
        <p:txBody>
          <a:bodyPr/>
          <a:lstStyle/>
          <a:p>
            <a:endParaRPr lang="pt-B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60000"/>
                <a:lumOff val="40000"/>
              </a:schemeClr>
            </a:gs>
            <a:gs pos="50000">
              <a:schemeClr val="accent3">
                <a:lumMod val="20000"/>
                <a:lumOff val="80000"/>
              </a:schemeClr>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762000" y="381000"/>
            <a:ext cx="8001000" cy="1143000"/>
          </a:xfrm>
          <a:prstGeom prst="rect">
            <a:avLst/>
          </a:prstGeom>
        </p:spPr>
        <p:txBody>
          <a:bodyPr vert="horz" anchor="b" anchorCtr="0">
            <a:normAutofit/>
          </a:bodyPr>
          <a:lstStyle/>
          <a:p>
            <a:r>
              <a:rPr kumimoji="0" lang="pt-BR"/>
              <a:t>Clique para editar o estilo do título mestre</a:t>
            </a:r>
          </a:p>
        </p:txBody>
      </p:sp>
      <p:sp>
        <p:nvSpPr>
          <p:cNvPr id="13" name="Text Placeholder 12"/>
          <p:cNvSpPr>
            <a:spLocks noGrp="1"/>
          </p:cNvSpPr>
          <p:nvPr>
            <p:ph type="body" idx="1"/>
          </p:nvPr>
        </p:nvSpPr>
        <p:spPr>
          <a:xfrm>
            <a:off x="765048" y="1600200"/>
            <a:ext cx="8001000" cy="4526280"/>
          </a:xfrm>
          <a:prstGeom prst="rect">
            <a:avLst/>
          </a:prstGeom>
        </p:spPr>
        <p:txBody>
          <a:bodyPr vert="horz">
            <a:normAutofit/>
          </a:bodyPr>
          <a:lstStyle/>
          <a:p>
            <a:pPr lvl="0" eaLnBrk="1" latinLnBrk="0" hangingPunct="1"/>
            <a:r>
              <a:rPr kumimoji="0" lang="pt-BR"/>
              <a:t>Clique para editar estilos de texto Mestre</a:t>
            </a:r>
          </a:p>
          <a:p>
            <a:pPr lvl="1" eaLnBrk="1" latinLnBrk="0" hangingPunct="1"/>
            <a:r>
              <a:rPr kumimoji="0" lang="pt-BR"/>
              <a:t>Segundo nível</a:t>
            </a:r>
          </a:p>
          <a:p>
            <a:pPr lvl="2" eaLnBrk="1" latinLnBrk="0" hangingPunct="1"/>
            <a:r>
              <a:rPr kumimoji="0" lang="pt-BR"/>
              <a:t>Terceiro nível</a:t>
            </a:r>
          </a:p>
          <a:p>
            <a:pPr lvl="3" eaLnBrk="1" latinLnBrk="0" hangingPunct="1"/>
            <a:r>
              <a:rPr kumimoji="0" lang="pt-BR"/>
              <a:t>Quarto nível</a:t>
            </a:r>
          </a:p>
          <a:p>
            <a:pPr lvl="4" eaLnBrk="1" latinLnBrk="0" hangingPunct="1"/>
            <a:r>
              <a:rPr kumimoji="0" lang="pt-BR"/>
              <a:t>Quinto nível</a:t>
            </a:r>
          </a:p>
        </p:txBody>
      </p:sp>
      <p:sp>
        <p:nvSpPr>
          <p:cNvPr id="7" name="Rectangle 6"/>
          <p:cNvSpPr/>
          <p:nvPr/>
        </p:nvSpPr>
        <p:spPr bwMode="white">
          <a:xfrm>
            <a:off x="0" y="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8" name="Rectangle 7"/>
          <p:cNvSpPr/>
          <p:nvPr/>
        </p:nvSpPr>
        <p:spPr>
          <a:xfrm>
            <a:off x="0" y="0"/>
            <a:ext cx="533400" cy="6858000"/>
          </a:xfrm>
          <a:prstGeom prst="rect">
            <a:avLst/>
          </a:prstGeom>
          <a:gradFill flip="none" rotWithShape="1">
            <a:gsLst>
              <a:gs pos="0">
                <a:schemeClr val="accent4">
                  <a:lumMod val="60000"/>
                  <a:lumOff val="40000"/>
                </a:schemeClr>
              </a:gs>
              <a:gs pos="50000">
                <a:schemeClr val="accent4">
                  <a:lumMod val="20000"/>
                  <a:lumOff val="80000"/>
                </a:schemeClr>
              </a:gs>
              <a:gs pos="100000">
                <a:schemeClr val="bg1"/>
              </a:gs>
            </a:gsLst>
            <a:lin ang="54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9" name="Rectangle 8"/>
          <p:cNvSpPr/>
          <p:nvPr/>
        </p:nvSpPr>
        <p:spPr>
          <a:xfrm>
            <a:off x="533400" y="0"/>
            <a:ext cx="8610600" cy="228600"/>
          </a:xfrm>
          <a:prstGeom prst="rect">
            <a:avLst/>
          </a:prstGeom>
          <a:solidFill>
            <a:schemeClr val="tx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pt-BR"/>
          </a:p>
        </p:txBody>
      </p:sp>
      <p:sp>
        <p:nvSpPr>
          <p:cNvPr id="21" name="Date Placeholder 27"/>
          <p:cNvSpPr>
            <a:spLocks noGrp="1"/>
          </p:cNvSpPr>
          <p:nvPr>
            <p:ph type="dt" sz="half" idx="2"/>
          </p:nvPr>
        </p:nvSpPr>
        <p:spPr>
          <a:xfrm>
            <a:off x="1371600" y="6233160"/>
            <a:ext cx="1752600" cy="320040"/>
          </a:xfrm>
          <a:prstGeom prst="rect">
            <a:avLst/>
          </a:prstGeom>
        </p:spPr>
        <p:txBody>
          <a:bodyPr anchor="b" anchorCtr="0">
            <a:noAutofit/>
          </a:bodyPr>
          <a:lstStyle>
            <a:lvl1pPr algn="l" latinLnBrk="0">
              <a:defRPr lang="pt-BR" sz="1400">
                <a:solidFill>
                  <a:schemeClr val="bg2"/>
                </a:solidFill>
              </a:defRPr>
            </a:lvl1pPr>
          </a:lstStyle>
          <a:p>
            <a:fld id="{DA480A42-1B47-4A74-9A1D-F67E9D003F15}" type="datetimeFigureOut">
              <a:rPr lang="pt-BR"/>
              <a:pPr/>
              <a:t>29/03/2016</a:t>
            </a:fld>
            <a:endParaRPr lang="pt-BR"/>
          </a:p>
        </p:txBody>
      </p:sp>
      <p:sp>
        <p:nvSpPr>
          <p:cNvPr id="24" name="Footer Placeholder 16"/>
          <p:cNvSpPr>
            <a:spLocks noGrp="1"/>
          </p:cNvSpPr>
          <p:nvPr>
            <p:ph type="ftr" sz="quarter" idx="3"/>
          </p:nvPr>
        </p:nvSpPr>
        <p:spPr>
          <a:xfrm>
            <a:off x="3200399" y="6233160"/>
            <a:ext cx="4752393" cy="320040"/>
          </a:xfrm>
          <a:prstGeom prst="rect">
            <a:avLst/>
          </a:prstGeom>
        </p:spPr>
        <p:txBody>
          <a:bodyPr anchor="b" anchorCtr="0">
            <a:noAutofit/>
          </a:bodyPr>
          <a:lstStyle>
            <a:lvl1pPr algn="r" latinLnBrk="0">
              <a:defRPr lang="pt-BR" sz="1400">
                <a:solidFill>
                  <a:schemeClr val="bg2"/>
                </a:solidFill>
              </a:defRPr>
            </a:lvl1pPr>
          </a:lstStyle>
          <a:p>
            <a:endParaRPr lang="pt-BR"/>
          </a:p>
        </p:txBody>
      </p:sp>
      <p:sp>
        <p:nvSpPr>
          <p:cNvPr id="25" name="Slide Number Placeholder 28"/>
          <p:cNvSpPr>
            <a:spLocks noGrp="1"/>
          </p:cNvSpPr>
          <p:nvPr>
            <p:ph type="sldNum" sz="quarter" idx="4"/>
          </p:nvPr>
        </p:nvSpPr>
        <p:spPr>
          <a:xfrm>
            <a:off x="8001000" y="6233160"/>
            <a:ext cx="838200" cy="320040"/>
          </a:xfrm>
          <a:prstGeom prst="rect">
            <a:avLst/>
          </a:prstGeom>
        </p:spPr>
        <p:txBody>
          <a:bodyPr anchor="b" anchorCtr="0">
            <a:noAutofit/>
          </a:bodyPr>
          <a:lstStyle>
            <a:lvl1pPr latinLnBrk="0">
              <a:defRPr lang="pt-BR" sz="1400">
                <a:solidFill>
                  <a:schemeClr val="bg2"/>
                </a:solidFill>
              </a:defRPr>
            </a:lvl1pPr>
          </a:lstStyle>
          <a:p>
            <a:fld id="{4024F9E6-8BD1-4849-86DE-3CD23B63DC4B}" type="slidenum">
              <a:rPr/>
              <a:pPr/>
              <a:t>‹nº›</a:t>
            </a:fld>
            <a:endParaRPr lang="pt-B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pt-BR"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tx2"/>
        </a:buClr>
        <a:buSzPct val="60000"/>
        <a:buFont typeface="Wingdings"/>
        <a:buChar char=""/>
        <a:defRPr kumimoji="0" lang="pt-BR" sz="2900" kern="1200">
          <a:solidFill>
            <a:schemeClr val="tx1"/>
          </a:solidFill>
          <a:latin typeface="+mn-lt"/>
          <a:ea typeface="+mn-ea"/>
          <a:cs typeface="+mn-cs"/>
        </a:defRPr>
      </a:lvl1pPr>
      <a:lvl2pPr marL="640080" indent="-274320" algn="l" rtl="0" eaLnBrk="1" latinLnBrk="0" hangingPunct="1">
        <a:spcBef>
          <a:spcPts val="550"/>
        </a:spcBef>
        <a:buClr>
          <a:schemeClr val="tx2"/>
        </a:buClr>
        <a:buSzPct val="70000"/>
        <a:buFont typeface="Wingdings 2"/>
        <a:buChar char=""/>
        <a:defRPr kumimoji="0" lang="pt-BR" sz="2600" kern="1200">
          <a:solidFill>
            <a:schemeClr val="tx1"/>
          </a:solidFill>
          <a:latin typeface="+mn-lt"/>
          <a:ea typeface="+mn-ea"/>
          <a:cs typeface="+mn-cs"/>
        </a:defRPr>
      </a:lvl2pPr>
      <a:lvl3pPr marL="914400" indent="-228600" algn="l" rtl="0" eaLnBrk="1" latinLnBrk="0" hangingPunct="1">
        <a:spcBef>
          <a:spcPts val="500"/>
        </a:spcBef>
        <a:buClr>
          <a:schemeClr val="tx2"/>
        </a:buClr>
        <a:buSzPct val="75000"/>
        <a:buFont typeface="Wingdings"/>
        <a:buChar char=""/>
        <a:defRPr kumimoji="0" lang="pt-BR" sz="2300" kern="1200">
          <a:solidFill>
            <a:schemeClr val="tx1"/>
          </a:solidFill>
          <a:latin typeface="+mn-lt"/>
          <a:ea typeface="+mn-ea"/>
          <a:cs typeface="+mn-cs"/>
        </a:defRPr>
      </a:lvl3pPr>
      <a:lvl4pPr marL="1371600" indent="-228600" algn="l" rtl="0" eaLnBrk="1" latinLnBrk="0" hangingPunct="1">
        <a:spcBef>
          <a:spcPts val="400"/>
        </a:spcBef>
        <a:buClr>
          <a:schemeClr val="tx2"/>
        </a:buClr>
        <a:buSzPct val="75000"/>
        <a:buFont typeface="Wingdings"/>
        <a:buChar char=""/>
        <a:defRPr kumimoji="0" lang="pt-BR" sz="2000" kern="1200">
          <a:solidFill>
            <a:schemeClr val="tx1"/>
          </a:solidFill>
          <a:latin typeface="+mn-lt"/>
          <a:ea typeface="+mn-ea"/>
          <a:cs typeface="+mn-cs"/>
        </a:defRPr>
      </a:lvl4pPr>
      <a:lvl5pPr marL="1828800" indent="-228600" algn="l" rtl="0" eaLnBrk="1" latinLnBrk="0" hangingPunct="1">
        <a:spcBef>
          <a:spcPts val="400"/>
        </a:spcBef>
        <a:buClr>
          <a:schemeClr val="tx2"/>
        </a:buClr>
        <a:buSzPct val="65000"/>
        <a:buFont typeface="Wingdings"/>
        <a:buChar char=""/>
        <a:defRPr kumimoji="0" lang="pt-B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lang="pt-B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lang="pt-B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lang="pt-B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lang="pt-BR" sz="1800" kern="1200" baseline="0">
          <a:solidFill>
            <a:schemeClr val="tx1"/>
          </a:solidFill>
          <a:latin typeface="+mn-lt"/>
          <a:ea typeface="+mn-ea"/>
          <a:cs typeface="+mn-cs"/>
        </a:defRPr>
      </a:lvl9pPr>
    </p:bodyStyle>
    <p:otherStyle>
      <a:lvl1pPr marL="0" algn="l" rtl="0" eaLnBrk="1" latinLnBrk="0" hangingPunct="1">
        <a:defRPr kumimoji="0" lang="pt-BR" kern="1200">
          <a:solidFill>
            <a:schemeClr val="tx1"/>
          </a:solidFill>
          <a:latin typeface="+mn-lt"/>
          <a:ea typeface="+mn-ea"/>
          <a:cs typeface="+mn-cs"/>
        </a:defRPr>
      </a:lvl1pPr>
      <a:lvl2pPr marL="457200" algn="l" rtl="0" eaLnBrk="1" latinLnBrk="0" hangingPunct="1">
        <a:defRPr kumimoji="0" lang="pt-BR" kern="1200">
          <a:solidFill>
            <a:schemeClr val="tx1"/>
          </a:solidFill>
          <a:latin typeface="+mn-lt"/>
          <a:ea typeface="+mn-ea"/>
          <a:cs typeface="+mn-cs"/>
        </a:defRPr>
      </a:lvl2pPr>
      <a:lvl3pPr marL="914400" algn="l" rtl="0" eaLnBrk="1" latinLnBrk="0" hangingPunct="1">
        <a:defRPr kumimoji="0" lang="pt-BR" kern="1200">
          <a:solidFill>
            <a:schemeClr val="tx1"/>
          </a:solidFill>
          <a:latin typeface="+mn-lt"/>
          <a:ea typeface="+mn-ea"/>
          <a:cs typeface="+mn-cs"/>
        </a:defRPr>
      </a:lvl3pPr>
      <a:lvl4pPr marL="1371600" algn="l" rtl="0" eaLnBrk="1" latinLnBrk="0" hangingPunct="1">
        <a:defRPr kumimoji="0" lang="pt-BR" kern="1200">
          <a:solidFill>
            <a:schemeClr val="tx1"/>
          </a:solidFill>
          <a:latin typeface="+mn-lt"/>
          <a:ea typeface="+mn-ea"/>
          <a:cs typeface="+mn-cs"/>
        </a:defRPr>
      </a:lvl4pPr>
      <a:lvl5pPr marL="1828800" algn="l" rtl="0" eaLnBrk="1" latinLnBrk="0" hangingPunct="1">
        <a:defRPr kumimoji="0" lang="pt-BR" kern="1200">
          <a:solidFill>
            <a:schemeClr val="tx1"/>
          </a:solidFill>
          <a:latin typeface="+mn-lt"/>
          <a:ea typeface="+mn-ea"/>
          <a:cs typeface="+mn-cs"/>
        </a:defRPr>
      </a:lvl5pPr>
      <a:lvl6pPr marL="2286000" algn="l" rtl="0" eaLnBrk="1" latinLnBrk="0" hangingPunct="1">
        <a:defRPr kumimoji="0" lang="pt-BR" kern="1200">
          <a:solidFill>
            <a:schemeClr val="tx1"/>
          </a:solidFill>
          <a:latin typeface="+mn-lt"/>
          <a:ea typeface="+mn-ea"/>
          <a:cs typeface="+mn-cs"/>
        </a:defRPr>
      </a:lvl6pPr>
      <a:lvl7pPr marL="2743200" algn="l" rtl="0" eaLnBrk="1" latinLnBrk="0" hangingPunct="1">
        <a:defRPr kumimoji="0" lang="pt-BR" kern="1200">
          <a:solidFill>
            <a:schemeClr val="tx1"/>
          </a:solidFill>
          <a:latin typeface="+mn-lt"/>
          <a:ea typeface="+mn-ea"/>
          <a:cs typeface="+mn-cs"/>
        </a:defRPr>
      </a:lvl7pPr>
      <a:lvl8pPr marL="3200400" algn="l" rtl="0" eaLnBrk="1" latinLnBrk="0" hangingPunct="1">
        <a:defRPr kumimoji="0" lang="pt-BR" kern="1200">
          <a:solidFill>
            <a:schemeClr val="tx1"/>
          </a:solidFill>
          <a:latin typeface="+mn-lt"/>
          <a:ea typeface="+mn-ea"/>
          <a:cs typeface="+mn-cs"/>
        </a:defRPr>
      </a:lvl8pPr>
      <a:lvl9pPr marL="3657600" algn="l" rtl="0" eaLnBrk="1" latinLnBrk="0" hangingPunct="1">
        <a:defRPr kumimoji="0" lang="pt-B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637" y="4771289"/>
            <a:ext cx="1555778" cy="460648"/>
          </a:xfrm>
        </p:spPr>
        <p:txBody>
          <a:bodyPr>
            <a:normAutofit fontScale="90000"/>
          </a:bodyPr>
          <a:lstStyle/>
          <a:p>
            <a:r>
              <a:rPr lang="pt-BR" sz="3200" dirty="0" smtClean="0">
                <a:effectLst>
                  <a:outerShdw blurRad="38100" dist="38100" dir="2700000" algn="tl">
                    <a:srgbClr val="000000">
                      <a:alpha val="43137"/>
                    </a:srgbClr>
                  </a:outerShdw>
                </a:effectLst>
              </a:rPr>
              <a:t>E-Social</a:t>
            </a:r>
            <a:endParaRPr lang="pt-BR" sz="32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07637" y="5069260"/>
            <a:ext cx="7467600" cy="460615"/>
          </a:xfrm>
        </p:spPr>
        <p:txBody>
          <a:bodyPr>
            <a:normAutofit/>
          </a:bodyPr>
          <a:lstStyle/>
          <a:p>
            <a:r>
              <a:rPr lang="pt-BR" dirty="0" smtClean="0">
                <a:effectLst>
                  <a:outerShdw blurRad="38100" dist="38100" dir="2700000" algn="tl">
                    <a:srgbClr val="000000">
                      <a:alpha val="43137"/>
                    </a:srgbClr>
                  </a:outerShdw>
                </a:effectLst>
              </a:rPr>
              <a:t>Modalidade Obrigatória para todas as empresas</a:t>
            </a:r>
            <a:endParaRPr lang="pt-BR" dirty="0">
              <a:effectLst>
                <a:outerShdw blurRad="38100" dist="38100" dir="2700000" algn="tl">
                  <a:srgbClr val="000000">
                    <a:alpha val="43137"/>
                  </a:srgbClr>
                </a:outerShdw>
              </a:effectLst>
            </a:endParaRPr>
          </a:p>
        </p:txBody>
      </p:sp>
      <p:sp>
        <p:nvSpPr>
          <p:cNvPr id="4" name="Title 1"/>
          <p:cNvSpPr txBox="1">
            <a:spLocks/>
          </p:cNvSpPr>
          <p:nvPr/>
        </p:nvSpPr>
        <p:spPr>
          <a:xfrm>
            <a:off x="3959424" y="5529875"/>
            <a:ext cx="5184576" cy="297971"/>
          </a:xfrm>
          <a:prstGeom prst="rect">
            <a:avLst/>
          </a:prstGeom>
        </p:spPr>
        <p:txBody>
          <a:bodyPr vert="horz" anchor="b" anchorCtr="0">
            <a:noAutofit/>
          </a:bodyPr>
          <a:lstStyle>
            <a:lvl1pPr algn="l" rtl="0" eaLnBrk="1" latinLnBrk="0" hangingPunct="1">
              <a:spcBef>
                <a:spcPct val="0"/>
              </a:spcBef>
              <a:buNone/>
              <a:defRPr kumimoji="0" lang="pt-BR" sz="4400" kern="1200" cap="none" baseline="0">
                <a:solidFill>
                  <a:schemeClr val="tx1"/>
                </a:solidFill>
                <a:latin typeface="+mj-lt"/>
                <a:ea typeface="+mj-ea"/>
                <a:cs typeface="+mj-cs"/>
              </a:defRPr>
            </a:lvl1pPr>
          </a:lstStyle>
          <a:p>
            <a:r>
              <a:rPr lang="pt-BR" sz="1400" dirty="0" smtClean="0">
                <a:effectLst>
                  <a:outerShdw blurRad="38100" dist="38100" dir="2700000" algn="tl">
                    <a:srgbClr val="000000">
                      <a:alpha val="43137"/>
                    </a:srgbClr>
                  </a:outerShdw>
                </a:effectLst>
              </a:rPr>
              <a:t>Versão 1.00 – Em fase de desenvolvimento textual e conceitual. </a:t>
            </a:r>
            <a:endParaRPr lang="pt-BR" sz="1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29905" y="1340768"/>
            <a:ext cx="8004048" cy="5119464"/>
          </a:xfrm>
        </p:spPr>
        <p:txBody>
          <a:bodyPr>
            <a:normAutofit/>
          </a:bodyPr>
          <a:lstStyle/>
          <a:p>
            <a:pPr algn="just"/>
            <a:r>
              <a:rPr lang="pt-BR" sz="2000" dirty="0" smtClean="0"/>
              <a:t>O Governo Federal, através de seus aliados fiscais, estão a partir de 2016, aderindo um novo conceito em repasse de informações a C.E.F/Receita Federal/Ministério do Trabalho e outros, todas as empresas deverão aderir a está nova modalidade, não sendo facultativo, podendo gerar multas progressivas para simples processos de informações, bem como: </a:t>
            </a:r>
          </a:p>
          <a:p>
            <a:pPr algn="just"/>
            <a:r>
              <a:rPr lang="pt-BR" sz="2000" dirty="0" smtClean="0"/>
              <a:t>Informações de férias, pagamentos e outros, no final desta planilha iremos repassar medidas, que deverão ser respeitadas, não podendo ser aplicadas outras formulas, já que todos os processos serão gerenciado por um novo coletor que é chamado  de T-REX, altamente complexo, onde receberá informações de outro soft que é denominado como </a:t>
            </a:r>
            <a:r>
              <a:rPr lang="pt-BR" sz="2000" dirty="0" smtClean="0"/>
              <a:t>HARPIA (águia), </a:t>
            </a:r>
            <a:r>
              <a:rPr lang="pt-BR" sz="2000" dirty="0" smtClean="0"/>
              <a:t>que procederá </a:t>
            </a:r>
            <a:r>
              <a:rPr lang="pt-BR" sz="2000" dirty="0" smtClean="0"/>
              <a:t>leitura </a:t>
            </a:r>
            <a:r>
              <a:rPr lang="pt-BR" sz="2000" dirty="0" smtClean="0"/>
              <a:t>dinâmica sobre os dados, aplicando a lógica da inteligência artificial. Já possuímos o Leão que verifique o imposto de renda. </a:t>
            </a:r>
            <a:endParaRPr lang="pt-BR" sz="2000" dirty="0"/>
          </a:p>
        </p:txBody>
      </p:sp>
      <p:sp>
        <p:nvSpPr>
          <p:cNvPr id="2" name="Title 1"/>
          <p:cNvSpPr>
            <a:spLocks noGrp="1"/>
          </p:cNvSpPr>
          <p:nvPr>
            <p:ph type="title"/>
          </p:nvPr>
        </p:nvSpPr>
        <p:spPr>
          <a:xfrm>
            <a:off x="732953" y="476672"/>
            <a:ext cx="8001000" cy="743744"/>
          </a:xfrm>
        </p:spPr>
        <p:txBody>
          <a:bodyPr>
            <a:noAutofit/>
          </a:bodyPr>
          <a:lstStyle/>
          <a:p>
            <a:pPr algn="ctr"/>
            <a:r>
              <a:rPr lang="pt-BR" sz="5400" dirty="0" smtClean="0">
                <a:solidFill>
                  <a:srgbClr val="002060"/>
                </a:solidFill>
                <a:latin typeface="Arial Narrow" panose="020B0606020202030204" pitchFamily="34" charset="0"/>
              </a:rPr>
              <a:t>O que é E-social </a:t>
            </a:r>
            <a:endParaRPr lang="pt-BR" sz="5400" dirty="0">
              <a:solidFill>
                <a:srgbClr val="002060"/>
              </a:solidFill>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sz="quarter" idx="1"/>
          </p:nvPr>
        </p:nvSpPr>
        <p:spPr>
          <a:xfrm>
            <a:off x="762000" y="548680"/>
            <a:ext cx="8004048" cy="5623520"/>
          </a:xfrm>
        </p:spPr>
        <p:txBody>
          <a:bodyPr/>
          <a:lstStyle/>
          <a:p>
            <a:r>
              <a:rPr lang="pt-BR" sz="1800" dirty="0" smtClean="0"/>
              <a:t>De fato, seremos obrigados a mudar rotinas e conceitos de trabalhos, sendo obrigatório, seguir regras, que antes eram </a:t>
            </a:r>
            <a:r>
              <a:rPr lang="pt-BR" sz="1800" dirty="0" err="1" smtClean="0"/>
              <a:t>posteriorizadas</a:t>
            </a:r>
            <a:r>
              <a:rPr lang="pt-BR" sz="1800" dirty="0" smtClean="0"/>
              <a:t>. </a:t>
            </a:r>
          </a:p>
          <a:p>
            <a:endParaRPr lang="pt-BR" sz="1800" dirty="0"/>
          </a:p>
          <a:p>
            <a:r>
              <a:rPr lang="pt-BR" sz="1800" dirty="0" smtClean="0"/>
              <a:t>E-Social processos que serão absorvidos anulando programas anteriores.</a:t>
            </a:r>
          </a:p>
          <a:p>
            <a:r>
              <a:rPr lang="pt-BR" sz="1800" dirty="0" smtClean="0"/>
              <a:t>CAGED/</a:t>
            </a:r>
            <a:r>
              <a:rPr lang="pt-BR" sz="1800" dirty="0" err="1" smtClean="0"/>
              <a:t>cagedinho</a:t>
            </a:r>
            <a:r>
              <a:rPr lang="pt-BR" sz="1800" dirty="0" smtClean="0"/>
              <a:t>;</a:t>
            </a:r>
          </a:p>
          <a:p>
            <a:r>
              <a:rPr lang="pt-BR" sz="1800" dirty="0" smtClean="0"/>
              <a:t>Admissão/Demissão; </a:t>
            </a:r>
          </a:p>
          <a:p>
            <a:r>
              <a:rPr lang="pt-BR" sz="1800" dirty="0" smtClean="0"/>
              <a:t>Aviso de férias;</a:t>
            </a:r>
          </a:p>
          <a:p>
            <a:r>
              <a:rPr lang="pt-BR" sz="1800" dirty="0" smtClean="0"/>
              <a:t>Férias;</a:t>
            </a:r>
          </a:p>
          <a:p>
            <a:r>
              <a:rPr lang="pt-BR" sz="1800" dirty="0" smtClean="0"/>
              <a:t>PPP;</a:t>
            </a:r>
          </a:p>
          <a:p>
            <a:r>
              <a:rPr lang="pt-BR" sz="1800" dirty="0" smtClean="0"/>
              <a:t>RAIS/DIRF;</a:t>
            </a:r>
          </a:p>
          <a:p>
            <a:r>
              <a:rPr lang="pt-BR" sz="1800" dirty="0" smtClean="0"/>
              <a:t>Ação Trabalhista;</a:t>
            </a:r>
          </a:p>
          <a:p>
            <a:r>
              <a:rPr lang="pt-BR" sz="1800" dirty="0" smtClean="0"/>
              <a:t>SEFIP/GFIP/RE;</a:t>
            </a:r>
          </a:p>
          <a:p>
            <a:r>
              <a:rPr lang="pt-BR" sz="1800" dirty="0" smtClean="0"/>
              <a:t>Afastamento, Falecimento e etc.;</a:t>
            </a:r>
          </a:p>
          <a:p>
            <a:r>
              <a:rPr lang="pt-BR" sz="1800" dirty="0" smtClean="0"/>
              <a:t>E mais serviços que serão informados a </a:t>
            </a:r>
            <a:r>
              <a:rPr lang="pt-BR" sz="1800" dirty="0" err="1" smtClean="0"/>
              <a:t>posteriore</a:t>
            </a:r>
            <a:r>
              <a:rPr lang="pt-BR" sz="1800" dirty="0" smtClean="0"/>
              <a:t>.</a:t>
            </a:r>
          </a:p>
          <a:p>
            <a:endParaRPr lang="pt-BR" sz="1800" dirty="0" smtClean="0"/>
          </a:p>
          <a:p>
            <a:pPr marL="0" indent="0">
              <a:buNone/>
            </a:pPr>
            <a:endParaRPr lang="pt-BR" sz="1800" dirty="0" smtClean="0"/>
          </a:p>
          <a:p>
            <a:endParaRPr lang="pt-BR" sz="1800" dirty="0" smtClean="0"/>
          </a:p>
          <a:p>
            <a:endParaRPr lang="pt-BR" dirty="0"/>
          </a:p>
        </p:txBody>
      </p:sp>
    </p:spTree>
    <p:extLst>
      <p:ext uri="{BB962C8B-B14F-4D97-AF65-F5344CB8AC3E}">
        <p14:creationId xmlns:p14="http://schemas.microsoft.com/office/powerpoint/2010/main" val="1628099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2698367772"/>
              </p:ext>
            </p:extLst>
          </p:nvPr>
        </p:nvGraphicFramePr>
        <p:xfrm>
          <a:off x="1222375" y="1863167"/>
          <a:ext cx="7083426" cy="4046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pPr algn="ctr"/>
            <a:r>
              <a:rPr lang="pt-BR" dirty="0" smtClean="0"/>
              <a:t>E-Social (Base dos processos)</a:t>
            </a:r>
            <a:endParaRPr lang="pt-B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ço Reservado para Conteúdo 3"/>
          <p:cNvGraphicFramePr>
            <a:graphicFrameLocks noGrp="1"/>
          </p:cNvGraphicFramePr>
          <p:nvPr>
            <p:ph sz="quarter" idx="1"/>
            <p:extLst>
              <p:ext uri="{D42A27DB-BD31-4B8C-83A1-F6EECF244321}">
                <p14:modId xmlns:p14="http://schemas.microsoft.com/office/powerpoint/2010/main" val="3560200424"/>
              </p:ext>
            </p:extLst>
          </p:nvPr>
        </p:nvGraphicFramePr>
        <p:xfrm>
          <a:off x="762000" y="1268760"/>
          <a:ext cx="8004176" cy="5184576"/>
        </p:xfrm>
        <a:graphic>
          <a:graphicData uri="http://schemas.openxmlformats.org/drawingml/2006/table">
            <a:tbl>
              <a:tblPr firstRow="1" bandRow="1">
                <a:tableStyleId>{5C22544A-7EE6-4342-B048-85BDC9FD1C3A}</a:tableStyleId>
              </a:tblPr>
              <a:tblGrid>
                <a:gridCol w="2369840"/>
                <a:gridCol w="5634336"/>
              </a:tblGrid>
              <a:tr h="437037">
                <a:tc>
                  <a:txBody>
                    <a:bodyPr/>
                    <a:lstStyle/>
                    <a:p>
                      <a:r>
                        <a:rPr lang="pt-BR" dirty="0" smtClean="0"/>
                        <a:t>Rotina</a:t>
                      </a:r>
                      <a:endParaRPr lang="pt-BR" dirty="0"/>
                    </a:p>
                  </a:txBody>
                  <a:tcPr/>
                </a:tc>
                <a:tc>
                  <a:txBody>
                    <a:bodyPr/>
                    <a:lstStyle/>
                    <a:p>
                      <a:r>
                        <a:rPr lang="pt-BR" dirty="0" smtClean="0"/>
                        <a:t>O que mudou</a:t>
                      </a:r>
                      <a:endParaRPr lang="pt-BR" dirty="0"/>
                    </a:p>
                  </a:txBody>
                  <a:tcPr/>
                </a:tc>
              </a:tr>
              <a:tr h="754338">
                <a:tc>
                  <a:txBody>
                    <a:bodyPr/>
                    <a:lstStyle/>
                    <a:p>
                      <a:r>
                        <a:rPr lang="pt-BR" dirty="0" smtClean="0"/>
                        <a:t>Aviso de Férias</a:t>
                      </a:r>
                      <a:endParaRPr lang="pt-BR" dirty="0"/>
                    </a:p>
                  </a:txBody>
                  <a:tcPr/>
                </a:tc>
                <a:tc>
                  <a:txBody>
                    <a:bodyPr/>
                    <a:lstStyle/>
                    <a:p>
                      <a:pPr algn="just"/>
                      <a:r>
                        <a:rPr lang="pt-BR" dirty="0" smtClean="0"/>
                        <a:t>Não será</a:t>
                      </a:r>
                      <a:r>
                        <a:rPr lang="pt-BR" baseline="0" dirty="0" smtClean="0"/>
                        <a:t> permitido informar o aviso com menos de 30 (trinta dias).</a:t>
                      </a:r>
                      <a:endParaRPr lang="pt-BR" dirty="0"/>
                    </a:p>
                  </a:txBody>
                  <a:tcPr/>
                </a:tc>
              </a:tr>
              <a:tr h="754338">
                <a:tc>
                  <a:txBody>
                    <a:bodyPr/>
                    <a:lstStyle/>
                    <a:p>
                      <a:r>
                        <a:rPr lang="pt-BR" dirty="0" smtClean="0"/>
                        <a:t>Admissão </a:t>
                      </a:r>
                      <a:endParaRPr lang="pt-BR" dirty="0"/>
                    </a:p>
                  </a:txBody>
                  <a:tcPr/>
                </a:tc>
                <a:tc>
                  <a:txBody>
                    <a:bodyPr/>
                    <a:lstStyle/>
                    <a:p>
                      <a:pPr algn="just"/>
                      <a:r>
                        <a:rPr lang="pt-BR" dirty="0" smtClean="0"/>
                        <a:t>Não poderá o funcionário trabalhar</a:t>
                      </a:r>
                      <a:r>
                        <a:rPr lang="pt-BR" baseline="0" dirty="0" smtClean="0"/>
                        <a:t>, antes que seja lançado no E-social.</a:t>
                      </a:r>
                      <a:endParaRPr lang="pt-BR" dirty="0"/>
                    </a:p>
                  </a:txBody>
                  <a:tcPr/>
                </a:tc>
              </a:tr>
              <a:tr h="1400913">
                <a:tc>
                  <a:txBody>
                    <a:bodyPr/>
                    <a:lstStyle/>
                    <a:p>
                      <a:r>
                        <a:rPr lang="pt-BR" dirty="0" smtClean="0"/>
                        <a:t>Vender</a:t>
                      </a:r>
                      <a:r>
                        <a:rPr lang="pt-BR" baseline="0" dirty="0" smtClean="0"/>
                        <a:t> 30 dias de férias</a:t>
                      </a:r>
                      <a:endParaRPr lang="pt-BR" dirty="0"/>
                    </a:p>
                  </a:txBody>
                  <a:tcPr/>
                </a:tc>
                <a:tc>
                  <a:txBody>
                    <a:bodyPr/>
                    <a:lstStyle/>
                    <a:p>
                      <a:pPr algn="just"/>
                      <a:r>
                        <a:rPr lang="pt-BR" dirty="0" smtClean="0"/>
                        <a:t>O</a:t>
                      </a:r>
                      <a:r>
                        <a:rPr lang="pt-BR" baseline="0" dirty="0" smtClean="0"/>
                        <a:t> Condomínio já não pode, mas com a nova modalidade, qualquer ação do tipo, o Condomínio será notificado e multado, conforme determina a CLT.</a:t>
                      </a:r>
                      <a:endParaRPr lang="pt-BR" dirty="0"/>
                    </a:p>
                  </a:txBody>
                  <a:tcPr/>
                </a:tc>
              </a:tr>
              <a:tr h="437037">
                <a:tc>
                  <a:txBody>
                    <a:bodyPr/>
                    <a:lstStyle/>
                    <a:p>
                      <a:r>
                        <a:rPr lang="pt-BR" dirty="0" smtClean="0"/>
                        <a:t>Exame médicos</a:t>
                      </a:r>
                      <a:endParaRPr lang="pt-BR" dirty="0"/>
                    </a:p>
                  </a:txBody>
                  <a:tcPr/>
                </a:tc>
                <a:tc>
                  <a:txBody>
                    <a:bodyPr/>
                    <a:lstStyle/>
                    <a:p>
                      <a:r>
                        <a:rPr lang="pt-BR" dirty="0" smtClean="0"/>
                        <a:t>Deverão</a:t>
                      </a:r>
                      <a:r>
                        <a:rPr lang="pt-BR" baseline="0" dirty="0" smtClean="0"/>
                        <a:t> ser respeitados os prazos para renovação.</a:t>
                      </a:r>
                      <a:endParaRPr lang="pt-BR" dirty="0"/>
                    </a:p>
                  </a:txBody>
                  <a:tcPr/>
                </a:tc>
              </a:tr>
              <a:tr h="1400913">
                <a:tc>
                  <a:txBody>
                    <a:bodyPr/>
                    <a:lstStyle/>
                    <a:p>
                      <a:r>
                        <a:rPr lang="pt-BR" dirty="0" smtClean="0"/>
                        <a:t>Horas Extras</a:t>
                      </a:r>
                      <a:endParaRPr lang="pt-BR" dirty="0"/>
                    </a:p>
                  </a:txBody>
                  <a:tcPr/>
                </a:tc>
                <a:tc>
                  <a:txBody>
                    <a:bodyPr/>
                    <a:lstStyle/>
                    <a:p>
                      <a:pPr algn="just"/>
                      <a:r>
                        <a:rPr lang="pt-BR" dirty="0" smtClean="0"/>
                        <a:t>Como</a:t>
                      </a:r>
                      <a:r>
                        <a:rPr lang="pt-BR" baseline="0" dirty="0" smtClean="0"/>
                        <a:t> determina a CLT o funcionários somente poderá fazer 2 (duas) horas extras por dia, não sendo mais aceito horas extras superiores, caso possua será penalizado automaticamente o Condomínio. </a:t>
                      </a:r>
                      <a:endParaRPr lang="pt-BR" dirty="0"/>
                    </a:p>
                  </a:txBody>
                  <a:tcPr/>
                </a:tc>
              </a:tr>
            </a:tbl>
          </a:graphicData>
        </a:graphic>
      </p:graphicFrame>
      <p:sp>
        <p:nvSpPr>
          <p:cNvPr id="2" name="Title 1"/>
          <p:cNvSpPr>
            <a:spLocks noGrp="1"/>
          </p:cNvSpPr>
          <p:nvPr>
            <p:ph type="title"/>
          </p:nvPr>
        </p:nvSpPr>
        <p:spPr>
          <a:xfrm>
            <a:off x="762000" y="381000"/>
            <a:ext cx="8001000" cy="887760"/>
          </a:xfrm>
        </p:spPr>
        <p:txBody>
          <a:bodyPr>
            <a:normAutofit/>
          </a:bodyPr>
          <a:lstStyle/>
          <a:p>
            <a:pPr algn="ctr"/>
            <a:r>
              <a:rPr lang="pt-BR" sz="3600" dirty="0" smtClean="0"/>
              <a:t>Rotinas não poderão ser alteradas </a:t>
            </a:r>
            <a:endParaRPr lang="pt-BR"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ço Reservado para Conteúdo 3"/>
          <p:cNvGraphicFramePr>
            <a:graphicFrameLocks noGrp="1"/>
          </p:cNvGraphicFramePr>
          <p:nvPr>
            <p:ph sz="quarter" idx="1"/>
            <p:extLst>
              <p:ext uri="{D42A27DB-BD31-4B8C-83A1-F6EECF244321}">
                <p14:modId xmlns:p14="http://schemas.microsoft.com/office/powerpoint/2010/main" val="475845362"/>
              </p:ext>
            </p:extLst>
          </p:nvPr>
        </p:nvGraphicFramePr>
        <p:xfrm>
          <a:off x="776373" y="1268760"/>
          <a:ext cx="8004176" cy="5328592"/>
        </p:xfrm>
        <a:graphic>
          <a:graphicData uri="http://schemas.openxmlformats.org/drawingml/2006/table">
            <a:tbl>
              <a:tblPr firstRow="1" bandRow="1">
                <a:tableStyleId>{5C22544A-7EE6-4342-B048-85BDC9FD1C3A}</a:tableStyleId>
              </a:tblPr>
              <a:tblGrid>
                <a:gridCol w="2369840"/>
                <a:gridCol w="5634336"/>
              </a:tblGrid>
              <a:tr h="373936">
                <a:tc>
                  <a:txBody>
                    <a:bodyPr/>
                    <a:lstStyle/>
                    <a:p>
                      <a:r>
                        <a:rPr lang="pt-BR" dirty="0" smtClean="0"/>
                        <a:t>Rotina</a:t>
                      </a:r>
                      <a:endParaRPr lang="pt-BR" dirty="0"/>
                    </a:p>
                  </a:txBody>
                  <a:tcPr/>
                </a:tc>
                <a:tc>
                  <a:txBody>
                    <a:bodyPr/>
                    <a:lstStyle/>
                    <a:p>
                      <a:r>
                        <a:rPr lang="pt-BR" dirty="0" smtClean="0"/>
                        <a:t>O que mudou</a:t>
                      </a:r>
                      <a:endParaRPr lang="pt-BR" dirty="0"/>
                    </a:p>
                  </a:txBody>
                  <a:tcPr/>
                </a:tc>
              </a:tr>
              <a:tr h="934841">
                <a:tc>
                  <a:txBody>
                    <a:bodyPr/>
                    <a:lstStyle/>
                    <a:p>
                      <a:r>
                        <a:rPr lang="pt-BR" dirty="0" smtClean="0"/>
                        <a:t>Afastamento</a:t>
                      </a:r>
                      <a:endParaRPr lang="pt-BR" dirty="0"/>
                    </a:p>
                  </a:txBody>
                  <a:tcPr/>
                </a:tc>
                <a:tc>
                  <a:txBody>
                    <a:bodyPr/>
                    <a:lstStyle/>
                    <a:p>
                      <a:pPr algn="just"/>
                      <a:r>
                        <a:rPr lang="pt-BR" dirty="0" smtClean="0"/>
                        <a:t>Deverá ser informado imediatamente,</a:t>
                      </a:r>
                      <a:r>
                        <a:rPr lang="pt-BR" baseline="0" dirty="0" smtClean="0"/>
                        <a:t> para que seja aplicado no e-social e caso necessário seja liberado o auxílio doença do funcionário.</a:t>
                      </a:r>
                      <a:endParaRPr lang="pt-BR" dirty="0"/>
                    </a:p>
                  </a:txBody>
                  <a:tcPr/>
                </a:tc>
              </a:tr>
              <a:tr h="1215293">
                <a:tc>
                  <a:txBody>
                    <a:bodyPr/>
                    <a:lstStyle/>
                    <a:p>
                      <a:r>
                        <a:rPr lang="pt-BR" dirty="0" smtClean="0"/>
                        <a:t>PPRA/PPP/LTCAT</a:t>
                      </a:r>
                      <a:endParaRPr lang="pt-BR" dirty="0"/>
                    </a:p>
                  </a:txBody>
                  <a:tcPr/>
                </a:tc>
                <a:tc>
                  <a:txBody>
                    <a:bodyPr/>
                    <a:lstStyle/>
                    <a:p>
                      <a:pPr algn="just"/>
                      <a:r>
                        <a:rPr lang="pt-BR" dirty="0" smtClean="0"/>
                        <a:t>Programas obrigatórios que deverão ser lançados</a:t>
                      </a:r>
                      <a:r>
                        <a:rPr lang="pt-BR" baseline="0" dirty="0" smtClean="0"/>
                        <a:t> no e-social, caso o Condomínio não possua em caso de acidente, futuramente o Condomínio poderá arcar com a invalidez do funcionário de forma perene. </a:t>
                      </a:r>
                      <a:endParaRPr lang="pt-BR" dirty="0"/>
                    </a:p>
                  </a:txBody>
                  <a:tcPr/>
                </a:tc>
              </a:tr>
              <a:tr h="1215293">
                <a:tc>
                  <a:txBody>
                    <a:bodyPr/>
                    <a:lstStyle/>
                    <a:p>
                      <a:r>
                        <a:rPr lang="pt-BR" dirty="0" smtClean="0"/>
                        <a:t>Abono</a:t>
                      </a:r>
                      <a:r>
                        <a:rPr lang="pt-BR" baseline="0" dirty="0" smtClean="0"/>
                        <a:t> de Emprego</a:t>
                      </a:r>
                      <a:endParaRPr lang="pt-BR" dirty="0"/>
                    </a:p>
                  </a:txBody>
                  <a:tcPr/>
                </a:tc>
                <a:tc>
                  <a:txBody>
                    <a:bodyPr/>
                    <a:lstStyle/>
                    <a:p>
                      <a:pPr algn="just"/>
                      <a:r>
                        <a:rPr lang="pt-BR" dirty="0" smtClean="0"/>
                        <a:t>O lançamento deverá também ser informado na rescisão de trabalho que</a:t>
                      </a:r>
                      <a:r>
                        <a:rPr lang="pt-BR" baseline="0" dirty="0" smtClean="0"/>
                        <a:t> será comunicado no prazo estabelecido, que é no E-social. </a:t>
                      </a:r>
                      <a:endParaRPr lang="pt-BR" dirty="0" smtClean="0"/>
                    </a:p>
                    <a:p>
                      <a:pPr algn="just"/>
                      <a:endParaRPr lang="pt-BR" dirty="0"/>
                    </a:p>
                  </a:txBody>
                  <a:tcPr/>
                </a:tc>
              </a:tr>
              <a:tr h="1215293">
                <a:tc>
                  <a:txBody>
                    <a:bodyPr/>
                    <a:lstStyle/>
                    <a:p>
                      <a:r>
                        <a:rPr lang="pt-BR" dirty="0" smtClean="0"/>
                        <a:t>Horas</a:t>
                      </a:r>
                      <a:r>
                        <a:rPr lang="pt-BR" baseline="0" dirty="0" smtClean="0"/>
                        <a:t> Extras</a:t>
                      </a:r>
                      <a:endParaRPr lang="pt-BR" dirty="0"/>
                    </a:p>
                  </a:txBody>
                  <a:tcPr/>
                </a:tc>
                <a:tc>
                  <a:txBody>
                    <a:bodyPr/>
                    <a:lstStyle/>
                    <a:p>
                      <a:r>
                        <a:rPr lang="pt-BR" dirty="0" smtClean="0"/>
                        <a:t>Item</a:t>
                      </a:r>
                      <a:r>
                        <a:rPr lang="pt-BR" baseline="0" dirty="0" smtClean="0"/>
                        <a:t> mais complicado, não poderá ser concedido ao funcionário horas extras superiores a 52h mensais, 02h diárias, o Condomínio será penalizado na hora que for informado o excedente. </a:t>
                      </a:r>
                      <a:endParaRPr lang="pt-BR" dirty="0"/>
                    </a:p>
                  </a:txBody>
                  <a:tcPr/>
                </a:tc>
              </a:tr>
              <a:tr h="373936">
                <a:tc>
                  <a:txBody>
                    <a:bodyPr/>
                    <a:lstStyle/>
                    <a:p>
                      <a:endParaRPr lang="pt-BR" dirty="0"/>
                    </a:p>
                  </a:txBody>
                  <a:tcPr/>
                </a:tc>
                <a:tc>
                  <a:txBody>
                    <a:bodyPr/>
                    <a:lstStyle/>
                    <a:p>
                      <a:pPr algn="just"/>
                      <a:endParaRPr lang="pt-BR" dirty="0"/>
                    </a:p>
                  </a:txBody>
                  <a:tcPr/>
                </a:tc>
              </a:tr>
            </a:tbl>
          </a:graphicData>
        </a:graphic>
      </p:graphicFrame>
      <p:sp>
        <p:nvSpPr>
          <p:cNvPr id="7" name="Title 1"/>
          <p:cNvSpPr>
            <a:spLocks noGrp="1"/>
          </p:cNvSpPr>
          <p:nvPr>
            <p:ph type="title"/>
          </p:nvPr>
        </p:nvSpPr>
        <p:spPr>
          <a:xfrm>
            <a:off x="762000" y="381000"/>
            <a:ext cx="8001000" cy="887760"/>
          </a:xfrm>
        </p:spPr>
        <p:txBody>
          <a:bodyPr>
            <a:normAutofit/>
          </a:bodyPr>
          <a:lstStyle/>
          <a:p>
            <a:pPr algn="ctr"/>
            <a:r>
              <a:rPr lang="pt-BR" sz="3600" dirty="0" smtClean="0"/>
              <a:t>Rotinas não poderão ser alteradas </a:t>
            </a:r>
            <a:endParaRPr lang="pt-BR"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ço Reservado para Conteúdo 3"/>
          <p:cNvGraphicFramePr>
            <a:graphicFrameLocks noGrp="1"/>
          </p:cNvGraphicFramePr>
          <p:nvPr>
            <p:ph sz="quarter" idx="1"/>
            <p:extLst>
              <p:ext uri="{D42A27DB-BD31-4B8C-83A1-F6EECF244321}">
                <p14:modId xmlns:p14="http://schemas.microsoft.com/office/powerpoint/2010/main" val="1457694888"/>
              </p:ext>
            </p:extLst>
          </p:nvPr>
        </p:nvGraphicFramePr>
        <p:xfrm>
          <a:off x="776373" y="1268761"/>
          <a:ext cx="8004176" cy="5243530"/>
        </p:xfrm>
        <a:graphic>
          <a:graphicData uri="http://schemas.openxmlformats.org/drawingml/2006/table">
            <a:tbl>
              <a:tblPr firstRow="1" bandRow="1">
                <a:tableStyleId>{5C22544A-7EE6-4342-B048-85BDC9FD1C3A}</a:tableStyleId>
              </a:tblPr>
              <a:tblGrid>
                <a:gridCol w="2369840"/>
                <a:gridCol w="5634336"/>
              </a:tblGrid>
              <a:tr h="350353">
                <a:tc>
                  <a:txBody>
                    <a:bodyPr/>
                    <a:lstStyle/>
                    <a:p>
                      <a:r>
                        <a:rPr lang="pt-BR" dirty="0" smtClean="0"/>
                        <a:t>Rotina</a:t>
                      </a:r>
                      <a:endParaRPr lang="pt-BR" dirty="0"/>
                    </a:p>
                  </a:txBody>
                  <a:tcPr/>
                </a:tc>
                <a:tc>
                  <a:txBody>
                    <a:bodyPr/>
                    <a:lstStyle/>
                    <a:p>
                      <a:r>
                        <a:rPr lang="pt-BR" dirty="0" smtClean="0"/>
                        <a:t>O que mudou</a:t>
                      </a:r>
                      <a:endParaRPr lang="pt-BR" dirty="0"/>
                    </a:p>
                  </a:txBody>
                  <a:tcPr/>
                </a:tc>
              </a:tr>
              <a:tr h="875882">
                <a:tc>
                  <a:txBody>
                    <a:bodyPr/>
                    <a:lstStyle/>
                    <a:p>
                      <a:r>
                        <a:rPr lang="pt-BR" dirty="0" smtClean="0"/>
                        <a:t>Exames</a:t>
                      </a:r>
                      <a:r>
                        <a:rPr lang="pt-BR" baseline="0" dirty="0" smtClean="0"/>
                        <a:t> de admissão, demissão e periódico.</a:t>
                      </a:r>
                      <a:endParaRPr lang="pt-BR" dirty="0"/>
                    </a:p>
                  </a:txBody>
                  <a:tcPr/>
                </a:tc>
                <a:tc>
                  <a:txBody>
                    <a:bodyPr/>
                    <a:lstStyle/>
                    <a:p>
                      <a:pPr algn="just"/>
                      <a:r>
                        <a:rPr lang="pt-BR" dirty="0" smtClean="0"/>
                        <a:t>Eles</a:t>
                      </a:r>
                      <a:r>
                        <a:rPr lang="pt-BR" baseline="0" dirty="0" smtClean="0"/>
                        <a:t> deverão estar atualizados no E-social, e não poderá mais esquecer ou não informar o exame anual que é periódico.</a:t>
                      </a:r>
                      <a:endParaRPr lang="pt-BR" dirty="0"/>
                    </a:p>
                  </a:txBody>
                  <a:tcPr/>
                </a:tc>
              </a:tr>
              <a:tr h="1067285">
                <a:tc>
                  <a:txBody>
                    <a:bodyPr/>
                    <a:lstStyle/>
                    <a:p>
                      <a:r>
                        <a:rPr lang="pt-BR" dirty="0" smtClean="0"/>
                        <a:t>Verbas des</a:t>
                      </a:r>
                      <a:r>
                        <a:rPr lang="pt-BR" baseline="0" dirty="0" smtClean="0"/>
                        <a:t>critas no contra-cheque.</a:t>
                      </a:r>
                      <a:endParaRPr lang="pt-BR" dirty="0"/>
                    </a:p>
                  </a:txBody>
                  <a:tcPr/>
                </a:tc>
                <a:tc>
                  <a:txBody>
                    <a:bodyPr/>
                    <a:lstStyle/>
                    <a:p>
                      <a:pPr algn="just"/>
                      <a:r>
                        <a:rPr lang="pt-BR" dirty="0" smtClean="0"/>
                        <a:t>Os</a:t>
                      </a:r>
                      <a:r>
                        <a:rPr lang="pt-BR" baseline="0" dirty="0" smtClean="0"/>
                        <a:t> condomínios deverão ter muito cuidado no pagamento de verbas, já que os mesmos, serão analisados de forma individual pela Receita Federal.</a:t>
                      </a:r>
                      <a:endParaRPr lang="pt-BR" dirty="0"/>
                    </a:p>
                  </a:txBody>
                  <a:tcPr/>
                </a:tc>
              </a:tr>
              <a:tr h="1401411">
                <a:tc>
                  <a:txBody>
                    <a:bodyPr/>
                    <a:lstStyle/>
                    <a:p>
                      <a:r>
                        <a:rPr lang="pt-BR" dirty="0" smtClean="0"/>
                        <a:t>Serviços prestados</a:t>
                      </a:r>
                      <a:r>
                        <a:rPr lang="pt-BR" baseline="0" dirty="0" smtClean="0"/>
                        <a:t>, continuados. </a:t>
                      </a:r>
                      <a:endParaRPr lang="pt-BR" dirty="0"/>
                    </a:p>
                  </a:txBody>
                  <a:tcPr/>
                </a:tc>
                <a:tc>
                  <a:txBody>
                    <a:bodyPr/>
                    <a:lstStyle/>
                    <a:p>
                      <a:pPr algn="just"/>
                      <a:r>
                        <a:rPr lang="pt-BR" dirty="0" smtClean="0"/>
                        <a:t>Os prestadores de serviços, que praticam obrigatoriamente</a:t>
                      </a:r>
                      <a:r>
                        <a:rPr lang="pt-BR" baseline="0" dirty="0" smtClean="0"/>
                        <a:t> uma carga semanal, diário ou mensal, deverão ser analisados, para a sua contratação fixa ou dispensados, já que o E-social está aliado a CLT. </a:t>
                      </a:r>
                      <a:endParaRPr lang="pt-BR" dirty="0"/>
                    </a:p>
                  </a:txBody>
                  <a:tcPr/>
                </a:tc>
              </a:tr>
              <a:tr h="1067285">
                <a:tc>
                  <a:txBody>
                    <a:bodyPr/>
                    <a:lstStyle/>
                    <a:p>
                      <a:r>
                        <a:rPr lang="pt-BR" dirty="0" smtClean="0"/>
                        <a:t>Mais</a:t>
                      </a:r>
                      <a:r>
                        <a:rPr lang="pt-BR" baseline="0" dirty="0" smtClean="0"/>
                        <a:t> obrigatoriedades</a:t>
                      </a:r>
                      <a:endParaRPr lang="pt-BR" dirty="0"/>
                    </a:p>
                  </a:txBody>
                  <a:tcPr/>
                </a:tc>
                <a:tc>
                  <a:txBody>
                    <a:bodyPr/>
                    <a:lstStyle/>
                    <a:p>
                      <a:r>
                        <a:rPr lang="pt-BR" dirty="0" smtClean="0"/>
                        <a:t>No entanto, devido</a:t>
                      </a:r>
                      <a:r>
                        <a:rPr lang="pt-BR" baseline="0" dirty="0" smtClean="0"/>
                        <a:t> ao nível complexo de nossa legislação trabalhista exercer, teremos mais acréscimos de regras que serão aplicadas.</a:t>
                      </a:r>
                      <a:endParaRPr lang="pt-BR" dirty="0"/>
                    </a:p>
                  </a:txBody>
                  <a:tcPr/>
                </a:tc>
              </a:tr>
              <a:tr h="350353">
                <a:tc>
                  <a:txBody>
                    <a:bodyPr/>
                    <a:lstStyle/>
                    <a:p>
                      <a:endParaRPr lang="pt-BR" dirty="0"/>
                    </a:p>
                  </a:txBody>
                  <a:tcPr/>
                </a:tc>
                <a:tc>
                  <a:txBody>
                    <a:bodyPr/>
                    <a:lstStyle/>
                    <a:p>
                      <a:pPr algn="just"/>
                      <a:endParaRPr lang="pt-BR" dirty="0"/>
                    </a:p>
                  </a:txBody>
                  <a:tcPr/>
                </a:tc>
              </a:tr>
            </a:tbl>
          </a:graphicData>
        </a:graphic>
      </p:graphicFrame>
      <p:sp>
        <p:nvSpPr>
          <p:cNvPr id="7" name="Title 1"/>
          <p:cNvSpPr>
            <a:spLocks noGrp="1"/>
          </p:cNvSpPr>
          <p:nvPr>
            <p:ph type="title"/>
          </p:nvPr>
        </p:nvSpPr>
        <p:spPr>
          <a:xfrm>
            <a:off x="762000" y="381000"/>
            <a:ext cx="8001000" cy="887760"/>
          </a:xfrm>
        </p:spPr>
        <p:txBody>
          <a:bodyPr>
            <a:normAutofit/>
          </a:bodyPr>
          <a:lstStyle/>
          <a:p>
            <a:pPr algn="ctr"/>
            <a:r>
              <a:rPr lang="pt-BR" sz="3600" dirty="0" smtClean="0"/>
              <a:t>Rotinas não poderão ser alteradas </a:t>
            </a:r>
            <a:endParaRPr lang="pt-BR" sz="3600" dirty="0"/>
          </a:p>
        </p:txBody>
      </p:sp>
    </p:spTree>
    <p:extLst>
      <p:ext uri="{BB962C8B-B14F-4D97-AF65-F5344CB8AC3E}">
        <p14:creationId xmlns:p14="http://schemas.microsoft.com/office/powerpoint/2010/main" val="1938570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71469" y="1484784"/>
            <a:ext cx="8004048" cy="4680520"/>
          </a:xfrm>
        </p:spPr>
        <p:txBody>
          <a:bodyPr>
            <a:normAutofit fontScale="62500" lnSpcReduction="20000"/>
          </a:bodyPr>
          <a:lstStyle/>
          <a:p>
            <a:r>
              <a:rPr lang="pt-BR" sz="2800" dirty="0"/>
              <a:t>O </a:t>
            </a:r>
            <a:r>
              <a:rPr lang="pt-BR" sz="2800" dirty="0" smtClean="0"/>
              <a:t>E-Social </a:t>
            </a:r>
            <a:r>
              <a:rPr lang="pt-BR" sz="2800" dirty="0"/>
              <a:t>é um projeto do governo federal que vai unificar o envio de informações pelo empregador em relação aos seus empregados. Está sendo desenvolvido, em conjunto, pela Caixa Econômica Federal (Caixa), pelo do Instituto Nacional do Seguro Social (INSS), pelo Ministério da Previdência Social (MPS), pelo Ministério do Trabalho e Emprego (MTE) e pela Secretaria da Receita Federal do Brasil (RFB).</a:t>
            </a:r>
            <a:r>
              <a:rPr lang="pt-BR" sz="2800" dirty="0"/>
              <a:t/>
            </a:r>
            <a:br>
              <a:rPr lang="pt-BR" sz="2800" dirty="0"/>
            </a:br>
            <a:r>
              <a:rPr lang="pt-BR" sz="2800" dirty="0"/>
              <a:t/>
            </a:r>
            <a:br>
              <a:rPr lang="pt-BR" sz="2800" dirty="0"/>
            </a:br>
            <a:r>
              <a:rPr lang="pt-BR" sz="2800" dirty="0"/>
              <a:t>Objetiva viabilizar a garantia de direitos previdenciários e trabalhistas, simplificar o cumprimento de obrigações, e aprimorar a qualidade de informações das relações de trabalho, previdenciárias e fiscais. </a:t>
            </a:r>
            <a:r>
              <a:rPr lang="pt-BR" sz="2800" dirty="0"/>
              <a:t/>
            </a:r>
            <a:br>
              <a:rPr lang="pt-BR" sz="2800" dirty="0"/>
            </a:br>
            <a:r>
              <a:rPr lang="pt-BR" sz="2800" dirty="0"/>
              <a:t/>
            </a:r>
            <a:br>
              <a:rPr lang="pt-BR" sz="2800" dirty="0"/>
            </a:br>
            <a:r>
              <a:rPr lang="pt-BR" sz="2800" dirty="0"/>
              <a:t>A prestação das informações ao </a:t>
            </a:r>
            <a:r>
              <a:rPr lang="pt-BR" sz="2800" dirty="0" err="1"/>
              <a:t>eSocial</a:t>
            </a:r>
            <a:r>
              <a:rPr lang="pt-BR" sz="2800" dirty="0"/>
              <a:t> substituirá a entrega das mesmas informações em outros formulários e declarações a que estão sujeitos os obrigados ao </a:t>
            </a:r>
            <a:r>
              <a:rPr lang="pt-BR" sz="2800" dirty="0" err="1"/>
              <a:t>eSocial</a:t>
            </a:r>
            <a:r>
              <a:rPr lang="pt-BR" sz="2800" dirty="0"/>
              <a:t>, com padronização das informações e redução da quantidade de obrigações. </a:t>
            </a:r>
            <a:r>
              <a:rPr lang="pt-BR" sz="2800" dirty="0"/>
              <a:t/>
            </a:r>
            <a:br>
              <a:rPr lang="pt-BR" sz="2800" dirty="0"/>
            </a:br>
            <a:r>
              <a:rPr lang="pt-BR" sz="2800" dirty="0"/>
              <a:t/>
            </a:r>
            <a:br>
              <a:rPr lang="pt-BR" sz="2800" dirty="0"/>
            </a:br>
            <a:r>
              <a:rPr lang="pt-BR" sz="2800" dirty="0"/>
              <a:t>Estão obrigados a utilizar o </a:t>
            </a:r>
            <a:r>
              <a:rPr lang="pt-BR" sz="2800" dirty="0" err="1"/>
              <a:t>eSocial</a:t>
            </a:r>
            <a:r>
              <a:rPr lang="pt-BR" sz="2800" dirty="0"/>
              <a:t> todos os empregadores, inclusive o doméstico, a cooperativa, a associação ou a entidade de qualquer natureza ou finalidade, o contribuinte individual em relação a trabalhadores que lhe prestem serviço.</a:t>
            </a:r>
            <a:endParaRPr lang="pt-BR" sz="2800" dirty="0"/>
          </a:p>
        </p:txBody>
      </p:sp>
      <p:sp>
        <p:nvSpPr>
          <p:cNvPr id="4" name="Título 3"/>
          <p:cNvSpPr>
            <a:spLocks noGrp="1"/>
          </p:cNvSpPr>
          <p:nvPr>
            <p:ph type="title"/>
          </p:nvPr>
        </p:nvSpPr>
        <p:spPr>
          <a:xfrm>
            <a:off x="899592" y="476672"/>
            <a:ext cx="8001000" cy="743744"/>
          </a:xfrm>
        </p:spPr>
        <p:txBody>
          <a:bodyPr>
            <a:normAutofit/>
          </a:bodyPr>
          <a:lstStyle/>
          <a:p>
            <a:pPr algn="ctr"/>
            <a:r>
              <a:rPr lang="pt-BR" sz="3600" dirty="0" smtClean="0"/>
              <a:t>Reforço nas considerações E-Social</a:t>
            </a:r>
            <a:endParaRPr lang="pt-BR"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
          </p:nvPr>
        </p:nvSpPr>
        <p:spPr/>
        <p:txBody>
          <a:bodyPr>
            <a:normAutofit lnSpcReduction="10000"/>
          </a:bodyPr>
          <a:lstStyle/>
          <a:p>
            <a:pPr marL="0" indent="0">
              <a:buNone/>
            </a:pPr>
            <a:r>
              <a:rPr lang="pt-BR" sz="2000" dirty="0" smtClean="0"/>
              <a:t>Em tese, as determinações apresentados nesse slide, são regras de controle que serão aplicadas de forma obrigatória, a Intenção Governamental, é possuir o controle e fazer cumprir na sua integralidade as determinações que já existem na CLT “Consoli</a:t>
            </a:r>
            <a:r>
              <a:rPr lang="pt-BR" sz="2000" dirty="0" smtClean="0"/>
              <a:t>dação das Leis Trabalhistas”. </a:t>
            </a:r>
          </a:p>
          <a:p>
            <a:pPr marL="0" indent="0">
              <a:buNone/>
            </a:pPr>
            <a:r>
              <a:rPr lang="pt-BR" sz="2000" dirty="0" smtClean="0"/>
              <a:t>Assim, infelizmente, a adesão não é facultativa, todos deveremos aderir. </a:t>
            </a:r>
          </a:p>
          <a:p>
            <a:pPr marL="0" indent="0">
              <a:buNone/>
            </a:pPr>
            <a:endParaRPr lang="pt-BR" sz="2000" dirty="0"/>
          </a:p>
          <a:p>
            <a:pPr marL="0" indent="0">
              <a:buNone/>
            </a:pPr>
            <a:r>
              <a:rPr lang="pt-BR" sz="2000" dirty="0" smtClean="0"/>
              <a:t>Buscaremos mais informações para serem adicionados ao conteúdo deste slide, e agradecemos a atenção. </a:t>
            </a:r>
          </a:p>
          <a:p>
            <a:pPr marL="0" indent="0">
              <a:buNone/>
            </a:pPr>
            <a:endParaRPr lang="pt-BR" sz="2000" dirty="0"/>
          </a:p>
          <a:p>
            <a:pPr marL="0" indent="0">
              <a:buNone/>
            </a:pPr>
            <a:r>
              <a:rPr lang="pt-BR" sz="2000" dirty="0" smtClean="0"/>
              <a:t>Um grande abraço !</a:t>
            </a:r>
          </a:p>
          <a:p>
            <a:pPr marL="0" indent="0">
              <a:buNone/>
            </a:pPr>
            <a:endParaRPr lang="pt-BR" sz="2000" dirty="0" smtClean="0"/>
          </a:p>
          <a:p>
            <a:pPr marL="0" indent="0">
              <a:buNone/>
            </a:pPr>
            <a:r>
              <a:rPr lang="pt-BR" sz="2000" dirty="0" smtClean="0"/>
              <a:t>Equipe Departamento </a:t>
            </a:r>
            <a:r>
              <a:rPr lang="pt-BR" sz="2000" dirty="0" smtClean="0"/>
              <a:t>Pessoal CINOCRED</a:t>
            </a:r>
            <a:endParaRPr lang="pt-BR" sz="2000" dirty="0"/>
          </a:p>
        </p:txBody>
      </p:sp>
      <p:sp>
        <p:nvSpPr>
          <p:cNvPr id="2" name="Rectangle 1"/>
          <p:cNvSpPr>
            <a:spLocks noGrp="1"/>
          </p:cNvSpPr>
          <p:nvPr>
            <p:ph type="title"/>
          </p:nvPr>
        </p:nvSpPr>
        <p:spPr>
          <a:xfrm>
            <a:off x="762000" y="381000"/>
            <a:ext cx="8001000" cy="815752"/>
          </a:xfrm>
        </p:spPr>
        <p:txBody>
          <a:bodyPr/>
          <a:lstStyle/>
          <a:p>
            <a:r>
              <a:rPr lang="pt-BR" dirty="0"/>
              <a:t>Recomendações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amworkPresentation2_TP10228270">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F145382-4E87-4F82-9EAC-FC393EFC956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Apresentação do trabalho em equipe</Template>
  <TotalTime>179</TotalTime>
  <Words>794</Words>
  <Application>Microsoft Office PowerPoint</Application>
  <PresentationFormat>Apresentação na tela (4:3)</PresentationFormat>
  <Paragraphs>73</Paragraphs>
  <Slides>9</Slides>
  <Notes>1</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Arial Narrow</vt:lpstr>
      <vt:lpstr>Calibri</vt:lpstr>
      <vt:lpstr>Georgia</vt:lpstr>
      <vt:lpstr>Wingdings</vt:lpstr>
      <vt:lpstr>Wingdings 2</vt:lpstr>
      <vt:lpstr>TeamworkPresentation2_TP10228270</vt:lpstr>
      <vt:lpstr>E-Social</vt:lpstr>
      <vt:lpstr>O que é E-social </vt:lpstr>
      <vt:lpstr>Apresentação do PowerPoint</vt:lpstr>
      <vt:lpstr>E-Social (Base dos processos)</vt:lpstr>
      <vt:lpstr>Rotinas não poderão ser alteradas </vt:lpstr>
      <vt:lpstr>Rotinas não poderão ser alteradas </vt:lpstr>
      <vt:lpstr>Rotinas não poderão ser alteradas </vt:lpstr>
      <vt:lpstr>Reforço nas considerações E-Social</vt:lpstr>
      <vt:lpstr>Recomendações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E-Social</dc:title>
  <dc:creator>Andre Cruz</dc:creator>
  <cp:keywords/>
  <cp:lastModifiedBy>Andre Cruz</cp:lastModifiedBy>
  <cp:revision>16</cp:revision>
  <dcterms:created xsi:type="dcterms:W3CDTF">2016-01-18T19:34:32Z</dcterms:created>
  <dcterms:modified xsi:type="dcterms:W3CDTF">2016-03-29T14:13:12Z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TC102282709990</vt:lpwstr>
  </property>
</Properties>
</file>